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104" r:id="rId1"/>
  </p:sldMasterIdLst>
  <p:sldIdLst>
    <p:sldId id="256" r:id="rId2"/>
    <p:sldId id="280" r:id="rId3"/>
    <p:sldId id="283" r:id="rId4"/>
    <p:sldId id="284" r:id="rId5"/>
    <p:sldId id="286" r:id="rId6"/>
    <p:sldId id="285" r:id="rId7"/>
    <p:sldId id="287" r:id="rId8"/>
    <p:sldId id="288" r:id="rId9"/>
    <p:sldId id="289" r:id="rId10"/>
    <p:sldId id="290" r:id="rId11"/>
    <p:sldId id="291" r:id="rId12"/>
    <p:sldId id="281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83622"/>
  </p:normalViewPr>
  <p:slideViewPr>
    <p:cSldViewPr snapToGrid="0">
      <p:cViewPr varScale="1">
        <p:scale>
          <a:sx n="108" d="100"/>
          <a:sy n="108" d="100"/>
        </p:scale>
        <p:origin x="64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4">
  <dgm:title val=""/>
  <dgm:desc val=""/>
  <dgm:catLst>
    <dgm:cat type="accent4" pri="11400"/>
  </dgm:catLst>
  <dgm:styleLbl name="node0">
    <dgm:fillClrLst meth="cycle">
      <a:schemeClr val="accent4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4">
        <a:shade val="50000"/>
      </a:schemeClr>
      <a:schemeClr val="accent4">
        <a:tint val="55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4">
        <a:shade val="80000"/>
        <a:alpha val="50000"/>
      </a:schemeClr>
      <a:schemeClr val="accent4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55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4_4">
  <dgm:title val=""/>
  <dgm:desc val=""/>
  <dgm:catLst>
    <dgm:cat type="accent4" pri="11400"/>
  </dgm:catLst>
  <dgm:styleLbl name="node0">
    <dgm:fillClrLst meth="cycle">
      <a:schemeClr val="accent4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4">
        <a:shade val="50000"/>
      </a:schemeClr>
      <a:schemeClr val="accent4">
        <a:tint val="55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4">
        <a:shade val="80000"/>
        <a:alpha val="50000"/>
      </a:schemeClr>
      <a:schemeClr val="accent4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55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6CC77C0-8C50-47E5-9C52-4BADFB9C7789}" type="doc">
      <dgm:prSet loTypeId="urn:microsoft.com/office/officeart/2005/8/layout/chevron2" loCatId="process" qsTypeId="urn:microsoft.com/office/officeart/2005/8/quickstyle/3d3" qsCatId="3D" csTypeId="urn:microsoft.com/office/officeart/2005/8/colors/accent4_4" csCatId="accent4" phldr="1"/>
      <dgm:spPr/>
      <dgm:t>
        <a:bodyPr/>
        <a:lstStyle/>
        <a:p>
          <a:endParaRPr lang="en-US"/>
        </a:p>
      </dgm:t>
    </dgm:pt>
    <dgm:pt modelId="{06733F09-CF0A-4919-AC53-317F973E1571}">
      <dgm:prSet phldrT="[Text]" custT="1"/>
      <dgm:spPr/>
      <dgm:t>
        <a:bodyPr/>
        <a:lstStyle/>
        <a:p>
          <a:r>
            <a:rPr lang="hy-AM" sz="1800" dirty="0"/>
            <a:t>1</a:t>
          </a:r>
          <a:endParaRPr lang="en-US" sz="1800" dirty="0"/>
        </a:p>
      </dgm:t>
    </dgm:pt>
    <dgm:pt modelId="{02C373D3-6A94-47BD-B83F-5EB0CE5033F2}" type="parTrans" cxnId="{0C93B9FC-2E83-4E53-AAA3-0C6184A2929E}">
      <dgm:prSet/>
      <dgm:spPr/>
      <dgm:t>
        <a:bodyPr/>
        <a:lstStyle/>
        <a:p>
          <a:endParaRPr lang="en-US" sz="1800"/>
        </a:p>
      </dgm:t>
    </dgm:pt>
    <dgm:pt modelId="{79C4DE36-5AA9-4D9A-BF0D-4E486BE5EBD0}" type="sibTrans" cxnId="{0C93B9FC-2E83-4E53-AAA3-0C6184A2929E}">
      <dgm:prSet/>
      <dgm:spPr/>
      <dgm:t>
        <a:bodyPr/>
        <a:lstStyle/>
        <a:p>
          <a:endParaRPr lang="en-US" sz="1800"/>
        </a:p>
      </dgm:t>
    </dgm:pt>
    <dgm:pt modelId="{4D363AB3-256C-4D75-99A3-27EDF3AC9843}">
      <dgm:prSet phldrT="[Text]" custT="1"/>
      <dgm:spPr/>
      <dgm:t>
        <a:bodyPr/>
        <a:lstStyle/>
        <a:p>
          <a:r>
            <a:rPr lang="hy-AM" sz="1800" i="1" dirty="0"/>
            <a:t>Ինչն է լավ ստացվում ...</a:t>
          </a:r>
          <a:endParaRPr lang="en-US" sz="1800" i="1" dirty="0"/>
        </a:p>
      </dgm:t>
    </dgm:pt>
    <dgm:pt modelId="{E2D4D952-D164-4D1D-80EF-32265BCBF24A}" type="parTrans" cxnId="{CB11B926-5F03-4B93-97E5-550BDD7BA973}">
      <dgm:prSet/>
      <dgm:spPr/>
      <dgm:t>
        <a:bodyPr/>
        <a:lstStyle/>
        <a:p>
          <a:endParaRPr lang="en-US" sz="1800"/>
        </a:p>
      </dgm:t>
    </dgm:pt>
    <dgm:pt modelId="{53C6FA8B-F160-4925-B28A-87A17F0ACD29}" type="sibTrans" cxnId="{CB11B926-5F03-4B93-97E5-550BDD7BA973}">
      <dgm:prSet/>
      <dgm:spPr/>
      <dgm:t>
        <a:bodyPr/>
        <a:lstStyle/>
        <a:p>
          <a:endParaRPr lang="en-US" sz="1800"/>
        </a:p>
      </dgm:t>
    </dgm:pt>
    <dgm:pt modelId="{8AF058D4-8D6C-48A9-A8EA-27BEFAAC2A1D}">
      <dgm:prSet phldrT="[Text]" custT="1"/>
      <dgm:spPr/>
      <dgm:t>
        <a:bodyPr/>
        <a:lstStyle/>
        <a:p>
          <a:r>
            <a:rPr lang="hy-AM" sz="1800" dirty="0"/>
            <a:t>2</a:t>
          </a:r>
          <a:endParaRPr lang="en-US" sz="1800" dirty="0"/>
        </a:p>
      </dgm:t>
    </dgm:pt>
    <dgm:pt modelId="{84890D95-6AF5-430E-BE50-690885CA14B6}" type="parTrans" cxnId="{5DCC7617-2676-473B-85CA-B6E79314A387}">
      <dgm:prSet/>
      <dgm:spPr/>
      <dgm:t>
        <a:bodyPr/>
        <a:lstStyle/>
        <a:p>
          <a:endParaRPr lang="en-US" sz="1800"/>
        </a:p>
      </dgm:t>
    </dgm:pt>
    <dgm:pt modelId="{F8C540E2-051A-4303-9A76-E38F27B64CE2}" type="sibTrans" cxnId="{5DCC7617-2676-473B-85CA-B6E79314A387}">
      <dgm:prSet/>
      <dgm:spPr/>
      <dgm:t>
        <a:bodyPr/>
        <a:lstStyle/>
        <a:p>
          <a:endParaRPr lang="en-US" sz="1800"/>
        </a:p>
      </dgm:t>
    </dgm:pt>
    <dgm:pt modelId="{26394706-35A6-4120-9E3D-905E67AA718E}">
      <dgm:prSet phldrT="[Text]" custT="1"/>
      <dgm:spPr/>
      <dgm:t>
        <a:bodyPr/>
        <a:lstStyle/>
        <a:p>
          <a:r>
            <a:rPr lang="hy-AM" sz="1800" i="1" dirty="0"/>
            <a:t>Ինչի շտկման կարիք կա, ինչը կարելի էր ավելի լավ անել ...</a:t>
          </a:r>
          <a:endParaRPr lang="en-US" sz="1800" i="1" dirty="0"/>
        </a:p>
      </dgm:t>
    </dgm:pt>
    <dgm:pt modelId="{14E298B4-35E6-473A-9A9C-7DA3547C3594}" type="parTrans" cxnId="{AAFA5256-292D-4CD0-8942-E947A3134FC9}">
      <dgm:prSet/>
      <dgm:spPr/>
      <dgm:t>
        <a:bodyPr/>
        <a:lstStyle/>
        <a:p>
          <a:endParaRPr lang="en-US" sz="1800"/>
        </a:p>
      </dgm:t>
    </dgm:pt>
    <dgm:pt modelId="{A9ACB7F5-2056-40B9-B066-4242369A6EEB}" type="sibTrans" cxnId="{AAFA5256-292D-4CD0-8942-E947A3134FC9}">
      <dgm:prSet/>
      <dgm:spPr/>
      <dgm:t>
        <a:bodyPr/>
        <a:lstStyle/>
        <a:p>
          <a:endParaRPr lang="en-US" sz="1800"/>
        </a:p>
      </dgm:t>
    </dgm:pt>
    <dgm:pt modelId="{A7888740-5732-4270-8D6E-D60A01685F36}">
      <dgm:prSet phldrT="[Text]" custT="1"/>
      <dgm:spPr/>
      <dgm:t>
        <a:bodyPr/>
        <a:lstStyle/>
        <a:p>
          <a:r>
            <a:rPr lang="hy-AM" sz="1800" dirty="0"/>
            <a:t>3</a:t>
          </a:r>
          <a:endParaRPr lang="en-US" sz="1800" dirty="0"/>
        </a:p>
      </dgm:t>
    </dgm:pt>
    <dgm:pt modelId="{7D4EB751-9565-43A4-872E-27E4F4C81769}" type="parTrans" cxnId="{11B8DAAB-BB99-41A4-BEB4-6B8011B4B7D7}">
      <dgm:prSet/>
      <dgm:spPr/>
      <dgm:t>
        <a:bodyPr/>
        <a:lstStyle/>
        <a:p>
          <a:endParaRPr lang="en-US" sz="1800"/>
        </a:p>
      </dgm:t>
    </dgm:pt>
    <dgm:pt modelId="{B93DC308-34A8-4007-A45A-D3487C0F5725}" type="sibTrans" cxnId="{11B8DAAB-BB99-41A4-BEB4-6B8011B4B7D7}">
      <dgm:prSet/>
      <dgm:spPr/>
      <dgm:t>
        <a:bodyPr/>
        <a:lstStyle/>
        <a:p>
          <a:endParaRPr lang="en-US" sz="1800"/>
        </a:p>
      </dgm:t>
    </dgm:pt>
    <dgm:pt modelId="{DFA6651B-679E-4EB4-B8D6-DCF2D4834827}">
      <dgm:prSet phldrT="[Text]" custT="1"/>
      <dgm:spPr/>
      <dgm:t>
        <a:bodyPr/>
        <a:lstStyle/>
        <a:p>
          <a:r>
            <a:rPr lang="hy-AM" sz="1800" i="1" dirty="0"/>
            <a:t>Շտկման հնարավորություններ, ձևեր (</a:t>
          </a:r>
          <a:r>
            <a:rPr lang="en-US" sz="1800" i="1" dirty="0"/>
            <a:t>ը</a:t>
          </a:r>
          <a:r>
            <a:rPr lang="hy-AM" sz="1800" i="1" dirty="0"/>
            <a:t>ստ անհրաժեշտության) ...</a:t>
          </a:r>
          <a:endParaRPr lang="en-US" sz="1800" i="1" dirty="0"/>
        </a:p>
      </dgm:t>
    </dgm:pt>
    <dgm:pt modelId="{9F54A6FB-C779-45E5-B282-C415FE5E13FF}" type="parTrans" cxnId="{FF1202F5-4141-484C-9E55-33D0FF58D0BE}">
      <dgm:prSet/>
      <dgm:spPr/>
      <dgm:t>
        <a:bodyPr/>
        <a:lstStyle/>
        <a:p>
          <a:endParaRPr lang="en-US" sz="1800"/>
        </a:p>
      </dgm:t>
    </dgm:pt>
    <dgm:pt modelId="{EBC0F4DB-87D2-4191-9741-DDBE2829FBCE}" type="sibTrans" cxnId="{FF1202F5-4141-484C-9E55-33D0FF58D0BE}">
      <dgm:prSet/>
      <dgm:spPr/>
      <dgm:t>
        <a:bodyPr/>
        <a:lstStyle/>
        <a:p>
          <a:endParaRPr lang="en-US" sz="1800"/>
        </a:p>
      </dgm:t>
    </dgm:pt>
    <dgm:pt modelId="{87C85109-F7B6-4F55-B2D2-82D3F3F155C6}" type="pres">
      <dgm:prSet presAssocID="{66CC77C0-8C50-47E5-9C52-4BADFB9C7789}" presName="linearFlow" presStyleCnt="0">
        <dgm:presLayoutVars>
          <dgm:dir/>
          <dgm:animLvl val="lvl"/>
          <dgm:resizeHandles val="exact"/>
        </dgm:presLayoutVars>
      </dgm:prSet>
      <dgm:spPr/>
    </dgm:pt>
    <dgm:pt modelId="{6236206C-55CD-4CF2-B526-739E3ABF1A2F}" type="pres">
      <dgm:prSet presAssocID="{06733F09-CF0A-4919-AC53-317F973E1571}" presName="composite" presStyleCnt="0"/>
      <dgm:spPr/>
    </dgm:pt>
    <dgm:pt modelId="{DF4F60B3-0B84-46A2-ACC9-1E9BFB211132}" type="pres">
      <dgm:prSet presAssocID="{06733F09-CF0A-4919-AC53-317F973E1571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A21D039B-9B0C-4AEA-8D0E-029EA722F6D0}" type="pres">
      <dgm:prSet presAssocID="{06733F09-CF0A-4919-AC53-317F973E1571}" presName="descendantText" presStyleLbl="alignAcc1" presStyleIdx="0" presStyleCnt="3">
        <dgm:presLayoutVars>
          <dgm:bulletEnabled val="1"/>
        </dgm:presLayoutVars>
      </dgm:prSet>
      <dgm:spPr/>
    </dgm:pt>
    <dgm:pt modelId="{0C7A82AF-53E7-414E-B85F-FAD1171D8E87}" type="pres">
      <dgm:prSet presAssocID="{79C4DE36-5AA9-4D9A-BF0D-4E486BE5EBD0}" presName="sp" presStyleCnt="0"/>
      <dgm:spPr/>
    </dgm:pt>
    <dgm:pt modelId="{9FCCA183-2CC9-42C9-8FD7-676FF26FC902}" type="pres">
      <dgm:prSet presAssocID="{8AF058D4-8D6C-48A9-A8EA-27BEFAAC2A1D}" presName="composite" presStyleCnt="0"/>
      <dgm:spPr/>
    </dgm:pt>
    <dgm:pt modelId="{43774E45-A927-4B8B-9369-55315FDD82EE}" type="pres">
      <dgm:prSet presAssocID="{8AF058D4-8D6C-48A9-A8EA-27BEFAAC2A1D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3E2EB755-D03F-40EB-9446-36142A45F54F}" type="pres">
      <dgm:prSet presAssocID="{8AF058D4-8D6C-48A9-A8EA-27BEFAAC2A1D}" presName="descendantText" presStyleLbl="alignAcc1" presStyleIdx="1" presStyleCnt="3">
        <dgm:presLayoutVars>
          <dgm:bulletEnabled val="1"/>
        </dgm:presLayoutVars>
      </dgm:prSet>
      <dgm:spPr/>
    </dgm:pt>
    <dgm:pt modelId="{D2951D61-51A4-43A8-8B67-3059F615496A}" type="pres">
      <dgm:prSet presAssocID="{F8C540E2-051A-4303-9A76-E38F27B64CE2}" presName="sp" presStyleCnt="0"/>
      <dgm:spPr/>
    </dgm:pt>
    <dgm:pt modelId="{5179E280-F2A0-45E7-8B56-D7F7ADED8507}" type="pres">
      <dgm:prSet presAssocID="{A7888740-5732-4270-8D6E-D60A01685F36}" presName="composite" presStyleCnt="0"/>
      <dgm:spPr/>
    </dgm:pt>
    <dgm:pt modelId="{291EE623-28D4-4573-A496-D8429DB33A55}" type="pres">
      <dgm:prSet presAssocID="{A7888740-5732-4270-8D6E-D60A01685F36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E5A55939-6F7F-4D2D-B60C-470392F64FC8}" type="pres">
      <dgm:prSet presAssocID="{A7888740-5732-4270-8D6E-D60A01685F36}" presName="descendantText" presStyleLbl="alignAcc1" presStyleIdx="2" presStyleCnt="3">
        <dgm:presLayoutVars>
          <dgm:bulletEnabled val="1"/>
        </dgm:presLayoutVars>
      </dgm:prSet>
      <dgm:spPr/>
    </dgm:pt>
  </dgm:ptLst>
  <dgm:cxnLst>
    <dgm:cxn modelId="{EEE9B704-0109-44A1-B08C-DA23D1B83071}" type="presOf" srcId="{A7888740-5732-4270-8D6E-D60A01685F36}" destId="{291EE623-28D4-4573-A496-D8429DB33A55}" srcOrd="0" destOrd="0" presId="urn:microsoft.com/office/officeart/2005/8/layout/chevron2"/>
    <dgm:cxn modelId="{5DCC7617-2676-473B-85CA-B6E79314A387}" srcId="{66CC77C0-8C50-47E5-9C52-4BADFB9C7789}" destId="{8AF058D4-8D6C-48A9-A8EA-27BEFAAC2A1D}" srcOrd="1" destOrd="0" parTransId="{84890D95-6AF5-430E-BE50-690885CA14B6}" sibTransId="{F8C540E2-051A-4303-9A76-E38F27B64CE2}"/>
    <dgm:cxn modelId="{CB11B926-5F03-4B93-97E5-550BDD7BA973}" srcId="{06733F09-CF0A-4919-AC53-317F973E1571}" destId="{4D363AB3-256C-4D75-99A3-27EDF3AC9843}" srcOrd="0" destOrd="0" parTransId="{E2D4D952-D164-4D1D-80EF-32265BCBF24A}" sibTransId="{53C6FA8B-F160-4925-B28A-87A17F0ACD29}"/>
    <dgm:cxn modelId="{1E5F574C-AC36-4A47-9848-D60E0AC13AE3}" type="presOf" srcId="{4D363AB3-256C-4D75-99A3-27EDF3AC9843}" destId="{A21D039B-9B0C-4AEA-8D0E-029EA722F6D0}" srcOrd="0" destOrd="0" presId="urn:microsoft.com/office/officeart/2005/8/layout/chevron2"/>
    <dgm:cxn modelId="{AAFA5256-292D-4CD0-8942-E947A3134FC9}" srcId="{8AF058D4-8D6C-48A9-A8EA-27BEFAAC2A1D}" destId="{26394706-35A6-4120-9E3D-905E67AA718E}" srcOrd="0" destOrd="0" parTransId="{14E298B4-35E6-473A-9A9C-7DA3547C3594}" sibTransId="{A9ACB7F5-2056-40B9-B066-4242369A6EEB}"/>
    <dgm:cxn modelId="{D73B6B76-1695-4CB6-BE09-14CB17D1B2F9}" type="presOf" srcId="{DFA6651B-679E-4EB4-B8D6-DCF2D4834827}" destId="{E5A55939-6F7F-4D2D-B60C-470392F64FC8}" srcOrd="0" destOrd="0" presId="urn:microsoft.com/office/officeart/2005/8/layout/chevron2"/>
    <dgm:cxn modelId="{FD54078E-9F98-4DCB-BEB8-0E53EC1F893C}" type="presOf" srcId="{8AF058D4-8D6C-48A9-A8EA-27BEFAAC2A1D}" destId="{43774E45-A927-4B8B-9369-55315FDD82EE}" srcOrd="0" destOrd="0" presId="urn:microsoft.com/office/officeart/2005/8/layout/chevron2"/>
    <dgm:cxn modelId="{987882A8-4467-4251-93EF-CEDA430C12CE}" type="presOf" srcId="{26394706-35A6-4120-9E3D-905E67AA718E}" destId="{3E2EB755-D03F-40EB-9446-36142A45F54F}" srcOrd="0" destOrd="0" presId="urn:microsoft.com/office/officeart/2005/8/layout/chevron2"/>
    <dgm:cxn modelId="{11B8DAAB-BB99-41A4-BEB4-6B8011B4B7D7}" srcId="{66CC77C0-8C50-47E5-9C52-4BADFB9C7789}" destId="{A7888740-5732-4270-8D6E-D60A01685F36}" srcOrd="2" destOrd="0" parTransId="{7D4EB751-9565-43A4-872E-27E4F4C81769}" sibTransId="{B93DC308-34A8-4007-A45A-D3487C0F5725}"/>
    <dgm:cxn modelId="{EBB1B9B5-DB6C-4AFA-8826-4C8AD63FB13F}" type="presOf" srcId="{66CC77C0-8C50-47E5-9C52-4BADFB9C7789}" destId="{87C85109-F7B6-4F55-B2D2-82D3F3F155C6}" srcOrd="0" destOrd="0" presId="urn:microsoft.com/office/officeart/2005/8/layout/chevron2"/>
    <dgm:cxn modelId="{B190C7F4-5769-4367-9871-5276E5E14891}" type="presOf" srcId="{06733F09-CF0A-4919-AC53-317F973E1571}" destId="{DF4F60B3-0B84-46A2-ACC9-1E9BFB211132}" srcOrd="0" destOrd="0" presId="urn:microsoft.com/office/officeart/2005/8/layout/chevron2"/>
    <dgm:cxn modelId="{FF1202F5-4141-484C-9E55-33D0FF58D0BE}" srcId="{A7888740-5732-4270-8D6E-D60A01685F36}" destId="{DFA6651B-679E-4EB4-B8D6-DCF2D4834827}" srcOrd="0" destOrd="0" parTransId="{9F54A6FB-C779-45E5-B282-C415FE5E13FF}" sibTransId="{EBC0F4DB-87D2-4191-9741-DDBE2829FBCE}"/>
    <dgm:cxn modelId="{0C93B9FC-2E83-4E53-AAA3-0C6184A2929E}" srcId="{66CC77C0-8C50-47E5-9C52-4BADFB9C7789}" destId="{06733F09-CF0A-4919-AC53-317F973E1571}" srcOrd="0" destOrd="0" parTransId="{02C373D3-6A94-47BD-B83F-5EB0CE5033F2}" sibTransId="{79C4DE36-5AA9-4D9A-BF0D-4E486BE5EBD0}"/>
    <dgm:cxn modelId="{C021973B-47B8-4FA9-A013-C80D22C3FDA7}" type="presParOf" srcId="{87C85109-F7B6-4F55-B2D2-82D3F3F155C6}" destId="{6236206C-55CD-4CF2-B526-739E3ABF1A2F}" srcOrd="0" destOrd="0" presId="urn:microsoft.com/office/officeart/2005/8/layout/chevron2"/>
    <dgm:cxn modelId="{3DEB7007-F2CA-4B0B-BE63-97FB9E911EE9}" type="presParOf" srcId="{6236206C-55CD-4CF2-B526-739E3ABF1A2F}" destId="{DF4F60B3-0B84-46A2-ACC9-1E9BFB211132}" srcOrd="0" destOrd="0" presId="urn:microsoft.com/office/officeart/2005/8/layout/chevron2"/>
    <dgm:cxn modelId="{806F0251-4C88-421B-B08C-59C843A40BDE}" type="presParOf" srcId="{6236206C-55CD-4CF2-B526-739E3ABF1A2F}" destId="{A21D039B-9B0C-4AEA-8D0E-029EA722F6D0}" srcOrd="1" destOrd="0" presId="urn:microsoft.com/office/officeart/2005/8/layout/chevron2"/>
    <dgm:cxn modelId="{5F2D7257-BEB2-420B-BFDF-958E9C3CE850}" type="presParOf" srcId="{87C85109-F7B6-4F55-B2D2-82D3F3F155C6}" destId="{0C7A82AF-53E7-414E-B85F-FAD1171D8E87}" srcOrd="1" destOrd="0" presId="urn:microsoft.com/office/officeart/2005/8/layout/chevron2"/>
    <dgm:cxn modelId="{A94637F9-CB22-469B-AC9B-BCAB53E70F35}" type="presParOf" srcId="{87C85109-F7B6-4F55-B2D2-82D3F3F155C6}" destId="{9FCCA183-2CC9-42C9-8FD7-676FF26FC902}" srcOrd="2" destOrd="0" presId="urn:microsoft.com/office/officeart/2005/8/layout/chevron2"/>
    <dgm:cxn modelId="{920849DF-2E96-4BF7-B31B-210B212AE63A}" type="presParOf" srcId="{9FCCA183-2CC9-42C9-8FD7-676FF26FC902}" destId="{43774E45-A927-4B8B-9369-55315FDD82EE}" srcOrd="0" destOrd="0" presId="urn:microsoft.com/office/officeart/2005/8/layout/chevron2"/>
    <dgm:cxn modelId="{A8046251-BFF7-4544-B504-3B8DF3FB4023}" type="presParOf" srcId="{9FCCA183-2CC9-42C9-8FD7-676FF26FC902}" destId="{3E2EB755-D03F-40EB-9446-36142A45F54F}" srcOrd="1" destOrd="0" presId="urn:microsoft.com/office/officeart/2005/8/layout/chevron2"/>
    <dgm:cxn modelId="{101B0D06-F872-48E5-A96C-ADD63ACB127F}" type="presParOf" srcId="{87C85109-F7B6-4F55-B2D2-82D3F3F155C6}" destId="{D2951D61-51A4-43A8-8B67-3059F615496A}" srcOrd="3" destOrd="0" presId="urn:microsoft.com/office/officeart/2005/8/layout/chevron2"/>
    <dgm:cxn modelId="{F5527DE2-A57B-48C1-9306-AF9335C662EA}" type="presParOf" srcId="{87C85109-F7B6-4F55-B2D2-82D3F3F155C6}" destId="{5179E280-F2A0-45E7-8B56-D7F7ADED8507}" srcOrd="4" destOrd="0" presId="urn:microsoft.com/office/officeart/2005/8/layout/chevron2"/>
    <dgm:cxn modelId="{BF74124D-AF13-46D5-8897-858092C77DAA}" type="presParOf" srcId="{5179E280-F2A0-45E7-8B56-D7F7ADED8507}" destId="{291EE623-28D4-4573-A496-D8429DB33A55}" srcOrd="0" destOrd="0" presId="urn:microsoft.com/office/officeart/2005/8/layout/chevron2"/>
    <dgm:cxn modelId="{3F702184-B527-408C-990E-D4ED475BAEAB}" type="presParOf" srcId="{5179E280-F2A0-45E7-8B56-D7F7ADED8507}" destId="{E5A55939-6F7F-4D2D-B60C-470392F64FC8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6CC77C0-8C50-47E5-9C52-4BADFB9C7789}" type="doc">
      <dgm:prSet loTypeId="urn:microsoft.com/office/officeart/2005/8/layout/chevron2" loCatId="process" qsTypeId="urn:microsoft.com/office/officeart/2005/8/quickstyle/3d3" qsCatId="3D" csTypeId="urn:microsoft.com/office/officeart/2005/8/colors/accent4_4" csCatId="accent4" phldr="1"/>
      <dgm:spPr/>
      <dgm:t>
        <a:bodyPr/>
        <a:lstStyle/>
        <a:p>
          <a:endParaRPr lang="en-US"/>
        </a:p>
      </dgm:t>
    </dgm:pt>
    <dgm:pt modelId="{06733F09-CF0A-4919-AC53-317F973E1571}">
      <dgm:prSet phldrT="[Text]" custT="1"/>
      <dgm:spPr/>
      <dgm:t>
        <a:bodyPr/>
        <a:lstStyle/>
        <a:p>
          <a:r>
            <a:rPr lang="hy-AM" sz="1800" dirty="0"/>
            <a:t>1</a:t>
          </a:r>
          <a:endParaRPr lang="en-US" sz="1800" dirty="0"/>
        </a:p>
      </dgm:t>
    </dgm:pt>
    <dgm:pt modelId="{02C373D3-6A94-47BD-B83F-5EB0CE5033F2}" type="parTrans" cxnId="{0C93B9FC-2E83-4E53-AAA3-0C6184A2929E}">
      <dgm:prSet/>
      <dgm:spPr/>
      <dgm:t>
        <a:bodyPr/>
        <a:lstStyle/>
        <a:p>
          <a:endParaRPr lang="en-US" sz="1800"/>
        </a:p>
      </dgm:t>
    </dgm:pt>
    <dgm:pt modelId="{79C4DE36-5AA9-4D9A-BF0D-4E486BE5EBD0}" type="sibTrans" cxnId="{0C93B9FC-2E83-4E53-AAA3-0C6184A2929E}">
      <dgm:prSet/>
      <dgm:spPr/>
      <dgm:t>
        <a:bodyPr/>
        <a:lstStyle/>
        <a:p>
          <a:endParaRPr lang="en-US" sz="1800"/>
        </a:p>
      </dgm:t>
    </dgm:pt>
    <dgm:pt modelId="{4D363AB3-256C-4D75-99A3-27EDF3AC9843}">
      <dgm:prSet phldrT="[Text]" custT="1"/>
      <dgm:spPr/>
      <dgm:t>
        <a:bodyPr/>
        <a:lstStyle/>
        <a:p>
          <a:r>
            <a:rPr lang="hy-AM" sz="1800" i="1" dirty="0"/>
            <a:t>Դու շատ համոզիչ ներկայացրեցիր ձեր նախագիծը, թվարկեցիր բոլոր արդյունքերը, որ գրանցել եք։</a:t>
          </a:r>
          <a:endParaRPr lang="en-US" sz="1800" i="1" dirty="0"/>
        </a:p>
      </dgm:t>
    </dgm:pt>
    <dgm:pt modelId="{E2D4D952-D164-4D1D-80EF-32265BCBF24A}" type="parTrans" cxnId="{CB11B926-5F03-4B93-97E5-550BDD7BA973}">
      <dgm:prSet/>
      <dgm:spPr/>
      <dgm:t>
        <a:bodyPr/>
        <a:lstStyle/>
        <a:p>
          <a:endParaRPr lang="en-US" sz="1800"/>
        </a:p>
      </dgm:t>
    </dgm:pt>
    <dgm:pt modelId="{53C6FA8B-F160-4925-B28A-87A17F0ACD29}" type="sibTrans" cxnId="{CB11B926-5F03-4B93-97E5-550BDD7BA973}">
      <dgm:prSet/>
      <dgm:spPr/>
      <dgm:t>
        <a:bodyPr/>
        <a:lstStyle/>
        <a:p>
          <a:endParaRPr lang="en-US" sz="1800"/>
        </a:p>
      </dgm:t>
    </dgm:pt>
    <dgm:pt modelId="{8AF058D4-8D6C-48A9-A8EA-27BEFAAC2A1D}">
      <dgm:prSet phldrT="[Text]" custT="1"/>
      <dgm:spPr/>
      <dgm:t>
        <a:bodyPr/>
        <a:lstStyle/>
        <a:p>
          <a:r>
            <a:rPr lang="hy-AM" sz="1800" dirty="0"/>
            <a:t>2</a:t>
          </a:r>
          <a:endParaRPr lang="en-US" sz="1800" dirty="0"/>
        </a:p>
      </dgm:t>
    </dgm:pt>
    <dgm:pt modelId="{84890D95-6AF5-430E-BE50-690885CA14B6}" type="parTrans" cxnId="{5DCC7617-2676-473B-85CA-B6E79314A387}">
      <dgm:prSet/>
      <dgm:spPr/>
      <dgm:t>
        <a:bodyPr/>
        <a:lstStyle/>
        <a:p>
          <a:endParaRPr lang="en-US" sz="1800"/>
        </a:p>
      </dgm:t>
    </dgm:pt>
    <dgm:pt modelId="{F8C540E2-051A-4303-9A76-E38F27B64CE2}" type="sibTrans" cxnId="{5DCC7617-2676-473B-85CA-B6E79314A387}">
      <dgm:prSet/>
      <dgm:spPr/>
      <dgm:t>
        <a:bodyPr/>
        <a:lstStyle/>
        <a:p>
          <a:endParaRPr lang="en-US" sz="1800"/>
        </a:p>
      </dgm:t>
    </dgm:pt>
    <dgm:pt modelId="{26394706-35A6-4120-9E3D-905E67AA718E}">
      <dgm:prSet phldrT="[Text]" custT="1"/>
      <dgm:spPr/>
      <dgm:t>
        <a:bodyPr/>
        <a:lstStyle/>
        <a:p>
          <a:r>
            <a:rPr lang="hy-AM" sz="1800" i="1" dirty="0"/>
            <a:t>Քո ներկայացման մեջ ես չտեսա այն թիմկիցներիդ անունները, ում հետ իրականացրել ես նախագիծը։ </a:t>
          </a:r>
          <a:endParaRPr lang="en-US" sz="1800" i="1" dirty="0"/>
        </a:p>
      </dgm:t>
    </dgm:pt>
    <dgm:pt modelId="{14E298B4-35E6-473A-9A9C-7DA3547C3594}" type="parTrans" cxnId="{AAFA5256-292D-4CD0-8942-E947A3134FC9}">
      <dgm:prSet/>
      <dgm:spPr/>
      <dgm:t>
        <a:bodyPr/>
        <a:lstStyle/>
        <a:p>
          <a:endParaRPr lang="en-US" sz="1800"/>
        </a:p>
      </dgm:t>
    </dgm:pt>
    <dgm:pt modelId="{A9ACB7F5-2056-40B9-B066-4242369A6EEB}" type="sibTrans" cxnId="{AAFA5256-292D-4CD0-8942-E947A3134FC9}">
      <dgm:prSet/>
      <dgm:spPr/>
      <dgm:t>
        <a:bodyPr/>
        <a:lstStyle/>
        <a:p>
          <a:endParaRPr lang="en-US" sz="1800"/>
        </a:p>
      </dgm:t>
    </dgm:pt>
    <dgm:pt modelId="{A7888740-5732-4270-8D6E-D60A01685F36}">
      <dgm:prSet phldrT="[Text]" custT="1"/>
      <dgm:spPr/>
      <dgm:t>
        <a:bodyPr/>
        <a:lstStyle/>
        <a:p>
          <a:r>
            <a:rPr lang="hy-AM" sz="1800" dirty="0"/>
            <a:t>3</a:t>
          </a:r>
          <a:endParaRPr lang="en-US" sz="1800" dirty="0"/>
        </a:p>
      </dgm:t>
    </dgm:pt>
    <dgm:pt modelId="{7D4EB751-9565-43A4-872E-27E4F4C81769}" type="parTrans" cxnId="{11B8DAAB-BB99-41A4-BEB4-6B8011B4B7D7}">
      <dgm:prSet/>
      <dgm:spPr/>
      <dgm:t>
        <a:bodyPr/>
        <a:lstStyle/>
        <a:p>
          <a:endParaRPr lang="en-US" sz="1800"/>
        </a:p>
      </dgm:t>
    </dgm:pt>
    <dgm:pt modelId="{B93DC308-34A8-4007-A45A-D3487C0F5725}" type="sibTrans" cxnId="{11B8DAAB-BB99-41A4-BEB4-6B8011B4B7D7}">
      <dgm:prSet/>
      <dgm:spPr/>
      <dgm:t>
        <a:bodyPr/>
        <a:lstStyle/>
        <a:p>
          <a:endParaRPr lang="en-US" sz="1800"/>
        </a:p>
      </dgm:t>
    </dgm:pt>
    <dgm:pt modelId="{DFA6651B-679E-4EB4-B8D6-DCF2D4834827}">
      <dgm:prSet phldrT="[Text]" custT="1"/>
      <dgm:spPr/>
      <dgm:t>
        <a:bodyPr/>
        <a:lstStyle/>
        <a:p>
          <a:r>
            <a:rPr lang="hy-AM" sz="1800" i="1" dirty="0"/>
            <a:t>Հաջորդ անգամ, երբ թիմային նախագիծ ես ներկայացնում, անպայման խոսիր </a:t>
          </a:r>
          <a:r>
            <a:rPr lang="hy-AM" sz="1800" i="1"/>
            <a:t>թիմի ներդրման </a:t>
          </a:r>
          <a:r>
            <a:rPr lang="hy-AM" sz="1800" i="1" dirty="0"/>
            <a:t>մասին։ </a:t>
          </a:r>
          <a:endParaRPr lang="en-US" sz="1800" i="1" dirty="0"/>
        </a:p>
      </dgm:t>
    </dgm:pt>
    <dgm:pt modelId="{9F54A6FB-C779-45E5-B282-C415FE5E13FF}" type="parTrans" cxnId="{FF1202F5-4141-484C-9E55-33D0FF58D0BE}">
      <dgm:prSet/>
      <dgm:spPr/>
      <dgm:t>
        <a:bodyPr/>
        <a:lstStyle/>
        <a:p>
          <a:endParaRPr lang="en-US" sz="1800"/>
        </a:p>
      </dgm:t>
    </dgm:pt>
    <dgm:pt modelId="{EBC0F4DB-87D2-4191-9741-DDBE2829FBCE}" type="sibTrans" cxnId="{FF1202F5-4141-484C-9E55-33D0FF58D0BE}">
      <dgm:prSet/>
      <dgm:spPr/>
      <dgm:t>
        <a:bodyPr/>
        <a:lstStyle/>
        <a:p>
          <a:endParaRPr lang="en-US" sz="1800"/>
        </a:p>
      </dgm:t>
    </dgm:pt>
    <dgm:pt modelId="{87C85109-F7B6-4F55-B2D2-82D3F3F155C6}" type="pres">
      <dgm:prSet presAssocID="{66CC77C0-8C50-47E5-9C52-4BADFB9C7789}" presName="linearFlow" presStyleCnt="0">
        <dgm:presLayoutVars>
          <dgm:dir/>
          <dgm:animLvl val="lvl"/>
          <dgm:resizeHandles val="exact"/>
        </dgm:presLayoutVars>
      </dgm:prSet>
      <dgm:spPr/>
    </dgm:pt>
    <dgm:pt modelId="{6236206C-55CD-4CF2-B526-739E3ABF1A2F}" type="pres">
      <dgm:prSet presAssocID="{06733F09-CF0A-4919-AC53-317F973E1571}" presName="composite" presStyleCnt="0"/>
      <dgm:spPr/>
    </dgm:pt>
    <dgm:pt modelId="{DF4F60B3-0B84-46A2-ACC9-1E9BFB211132}" type="pres">
      <dgm:prSet presAssocID="{06733F09-CF0A-4919-AC53-317F973E1571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A21D039B-9B0C-4AEA-8D0E-029EA722F6D0}" type="pres">
      <dgm:prSet presAssocID="{06733F09-CF0A-4919-AC53-317F973E1571}" presName="descendantText" presStyleLbl="alignAcc1" presStyleIdx="0" presStyleCnt="3">
        <dgm:presLayoutVars>
          <dgm:bulletEnabled val="1"/>
        </dgm:presLayoutVars>
      </dgm:prSet>
      <dgm:spPr/>
    </dgm:pt>
    <dgm:pt modelId="{0C7A82AF-53E7-414E-B85F-FAD1171D8E87}" type="pres">
      <dgm:prSet presAssocID="{79C4DE36-5AA9-4D9A-BF0D-4E486BE5EBD0}" presName="sp" presStyleCnt="0"/>
      <dgm:spPr/>
    </dgm:pt>
    <dgm:pt modelId="{9FCCA183-2CC9-42C9-8FD7-676FF26FC902}" type="pres">
      <dgm:prSet presAssocID="{8AF058D4-8D6C-48A9-A8EA-27BEFAAC2A1D}" presName="composite" presStyleCnt="0"/>
      <dgm:spPr/>
    </dgm:pt>
    <dgm:pt modelId="{43774E45-A927-4B8B-9369-55315FDD82EE}" type="pres">
      <dgm:prSet presAssocID="{8AF058D4-8D6C-48A9-A8EA-27BEFAAC2A1D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3E2EB755-D03F-40EB-9446-36142A45F54F}" type="pres">
      <dgm:prSet presAssocID="{8AF058D4-8D6C-48A9-A8EA-27BEFAAC2A1D}" presName="descendantText" presStyleLbl="alignAcc1" presStyleIdx="1" presStyleCnt="3">
        <dgm:presLayoutVars>
          <dgm:bulletEnabled val="1"/>
        </dgm:presLayoutVars>
      </dgm:prSet>
      <dgm:spPr/>
    </dgm:pt>
    <dgm:pt modelId="{D2951D61-51A4-43A8-8B67-3059F615496A}" type="pres">
      <dgm:prSet presAssocID="{F8C540E2-051A-4303-9A76-E38F27B64CE2}" presName="sp" presStyleCnt="0"/>
      <dgm:spPr/>
    </dgm:pt>
    <dgm:pt modelId="{5179E280-F2A0-45E7-8B56-D7F7ADED8507}" type="pres">
      <dgm:prSet presAssocID="{A7888740-5732-4270-8D6E-D60A01685F36}" presName="composite" presStyleCnt="0"/>
      <dgm:spPr/>
    </dgm:pt>
    <dgm:pt modelId="{291EE623-28D4-4573-A496-D8429DB33A55}" type="pres">
      <dgm:prSet presAssocID="{A7888740-5732-4270-8D6E-D60A01685F36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E5A55939-6F7F-4D2D-B60C-470392F64FC8}" type="pres">
      <dgm:prSet presAssocID="{A7888740-5732-4270-8D6E-D60A01685F36}" presName="descendantText" presStyleLbl="alignAcc1" presStyleIdx="2" presStyleCnt="3">
        <dgm:presLayoutVars>
          <dgm:bulletEnabled val="1"/>
        </dgm:presLayoutVars>
      </dgm:prSet>
      <dgm:spPr/>
    </dgm:pt>
  </dgm:ptLst>
  <dgm:cxnLst>
    <dgm:cxn modelId="{EEE9B704-0109-44A1-B08C-DA23D1B83071}" type="presOf" srcId="{A7888740-5732-4270-8D6E-D60A01685F36}" destId="{291EE623-28D4-4573-A496-D8429DB33A55}" srcOrd="0" destOrd="0" presId="urn:microsoft.com/office/officeart/2005/8/layout/chevron2"/>
    <dgm:cxn modelId="{5DCC7617-2676-473B-85CA-B6E79314A387}" srcId="{66CC77C0-8C50-47E5-9C52-4BADFB9C7789}" destId="{8AF058D4-8D6C-48A9-A8EA-27BEFAAC2A1D}" srcOrd="1" destOrd="0" parTransId="{84890D95-6AF5-430E-BE50-690885CA14B6}" sibTransId="{F8C540E2-051A-4303-9A76-E38F27B64CE2}"/>
    <dgm:cxn modelId="{CB11B926-5F03-4B93-97E5-550BDD7BA973}" srcId="{06733F09-CF0A-4919-AC53-317F973E1571}" destId="{4D363AB3-256C-4D75-99A3-27EDF3AC9843}" srcOrd="0" destOrd="0" parTransId="{E2D4D952-D164-4D1D-80EF-32265BCBF24A}" sibTransId="{53C6FA8B-F160-4925-B28A-87A17F0ACD29}"/>
    <dgm:cxn modelId="{1E5F574C-AC36-4A47-9848-D60E0AC13AE3}" type="presOf" srcId="{4D363AB3-256C-4D75-99A3-27EDF3AC9843}" destId="{A21D039B-9B0C-4AEA-8D0E-029EA722F6D0}" srcOrd="0" destOrd="0" presId="urn:microsoft.com/office/officeart/2005/8/layout/chevron2"/>
    <dgm:cxn modelId="{AAFA5256-292D-4CD0-8942-E947A3134FC9}" srcId="{8AF058D4-8D6C-48A9-A8EA-27BEFAAC2A1D}" destId="{26394706-35A6-4120-9E3D-905E67AA718E}" srcOrd="0" destOrd="0" parTransId="{14E298B4-35E6-473A-9A9C-7DA3547C3594}" sibTransId="{A9ACB7F5-2056-40B9-B066-4242369A6EEB}"/>
    <dgm:cxn modelId="{D73B6B76-1695-4CB6-BE09-14CB17D1B2F9}" type="presOf" srcId="{DFA6651B-679E-4EB4-B8D6-DCF2D4834827}" destId="{E5A55939-6F7F-4D2D-B60C-470392F64FC8}" srcOrd="0" destOrd="0" presId="urn:microsoft.com/office/officeart/2005/8/layout/chevron2"/>
    <dgm:cxn modelId="{FD54078E-9F98-4DCB-BEB8-0E53EC1F893C}" type="presOf" srcId="{8AF058D4-8D6C-48A9-A8EA-27BEFAAC2A1D}" destId="{43774E45-A927-4B8B-9369-55315FDD82EE}" srcOrd="0" destOrd="0" presId="urn:microsoft.com/office/officeart/2005/8/layout/chevron2"/>
    <dgm:cxn modelId="{987882A8-4467-4251-93EF-CEDA430C12CE}" type="presOf" srcId="{26394706-35A6-4120-9E3D-905E67AA718E}" destId="{3E2EB755-D03F-40EB-9446-36142A45F54F}" srcOrd="0" destOrd="0" presId="urn:microsoft.com/office/officeart/2005/8/layout/chevron2"/>
    <dgm:cxn modelId="{11B8DAAB-BB99-41A4-BEB4-6B8011B4B7D7}" srcId="{66CC77C0-8C50-47E5-9C52-4BADFB9C7789}" destId="{A7888740-5732-4270-8D6E-D60A01685F36}" srcOrd="2" destOrd="0" parTransId="{7D4EB751-9565-43A4-872E-27E4F4C81769}" sibTransId="{B93DC308-34A8-4007-A45A-D3487C0F5725}"/>
    <dgm:cxn modelId="{EBB1B9B5-DB6C-4AFA-8826-4C8AD63FB13F}" type="presOf" srcId="{66CC77C0-8C50-47E5-9C52-4BADFB9C7789}" destId="{87C85109-F7B6-4F55-B2D2-82D3F3F155C6}" srcOrd="0" destOrd="0" presId="urn:microsoft.com/office/officeart/2005/8/layout/chevron2"/>
    <dgm:cxn modelId="{B190C7F4-5769-4367-9871-5276E5E14891}" type="presOf" srcId="{06733F09-CF0A-4919-AC53-317F973E1571}" destId="{DF4F60B3-0B84-46A2-ACC9-1E9BFB211132}" srcOrd="0" destOrd="0" presId="urn:microsoft.com/office/officeart/2005/8/layout/chevron2"/>
    <dgm:cxn modelId="{FF1202F5-4141-484C-9E55-33D0FF58D0BE}" srcId="{A7888740-5732-4270-8D6E-D60A01685F36}" destId="{DFA6651B-679E-4EB4-B8D6-DCF2D4834827}" srcOrd="0" destOrd="0" parTransId="{9F54A6FB-C779-45E5-B282-C415FE5E13FF}" sibTransId="{EBC0F4DB-87D2-4191-9741-DDBE2829FBCE}"/>
    <dgm:cxn modelId="{0C93B9FC-2E83-4E53-AAA3-0C6184A2929E}" srcId="{66CC77C0-8C50-47E5-9C52-4BADFB9C7789}" destId="{06733F09-CF0A-4919-AC53-317F973E1571}" srcOrd="0" destOrd="0" parTransId="{02C373D3-6A94-47BD-B83F-5EB0CE5033F2}" sibTransId="{79C4DE36-5AA9-4D9A-BF0D-4E486BE5EBD0}"/>
    <dgm:cxn modelId="{C021973B-47B8-4FA9-A013-C80D22C3FDA7}" type="presParOf" srcId="{87C85109-F7B6-4F55-B2D2-82D3F3F155C6}" destId="{6236206C-55CD-4CF2-B526-739E3ABF1A2F}" srcOrd="0" destOrd="0" presId="urn:microsoft.com/office/officeart/2005/8/layout/chevron2"/>
    <dgm:cxn modelId="{3DEB7007-F2CA-4B0B-BE63-97FB9E911EE9}" type="presParOf" srcId="{6236206C-55CD-4CF2-B526-739E3ABF1A2F}" destId="{DF4F60B3-0B84-46A2-ACC9-1E9BFB211132}" srcOrd="0" destOrd="0" presId="urn:microsoft.com/office/officeart/2005/8/layout/chevron2"/>
    <dgm:cxn modelId="{806F0251-4C88-421B-B08C-59C843A40BDE}" type="presParOf" srcId="{6236206C-55CD-4CF2-B526-739E3ABF1A2F}" destId="{A21D039B-9B0C-4AEA-8D0E-029EA722F6D0}" srcOrd="1" destOrd="0" presId="urn:microsoft.com/office/officeart/2005/8/layout/chevron2"/>
    <dgm:cxn modelId="{5F2D7257-BEB2-420B-BFDF-958E9C3CE850}" type="presParOf" srcId="{87C85109-F7B6-4F55-B2D2-82D3F3F155C6}" destId="{0C7A82AF-53E7-414E-B85F-FAD1171D8E87}" srcOrd="1" destOrd="0" presId="urn:microsoft.com/office/officeart/2005/8/layout/chevron2"/>
    <dgm:cxn modelId="{A94637F9-CB22-469B-AC9B-BCAB53E70F35}" type="presParOf" srcId="{87C85109-F7B6-4F55-B2D2-82D3F3F155C6}" destId="{9FCCA183-2CC9-42C9-8FD7-676FF26FC902}" srcOrd="2" destOrd="0" presId="urn:microsoft.com/office/officeart/2005/8/layout/chevron2"/>
    <dgm:cxn modelId="{920849DF-2E96-4BF7-B31B-210B212AE63A}" type="presParOf" srcId="{9FCCA183-2CC9-42C9-8FD7-676FF26FC902}" destId="{43774E45-A927-4B8B-9369-55315FDD82EE}" srcOrd="0" destOrd="0" presId="urn:microsoft.com/office/officeart/2005/8/layout/chevron2"/>
    <dgm:cxn modelId="{A8046251-BFF7-4544-B504-3B8DF3FB4023}" type="presParOf" srcId="{9FCCA183-2CC9-42C9-8FD7-676FF26FC902}" destId="{3E2EB755-D03F-40EB-9446-36142A45F54F}" srcOrd="1" destOrd="0" presId="urn:microsoft.com/office/officeart/2005/8/layout/chevron2"/>
    <dgm:cxn modelId="{101B0D06-F872-48E5-A96C-ADD63ACB127F}" type="presParOf" srcId="{87C85109-F7B6-4F55-B2D2-82D3F3F155C6}" destId="{D2951D61-51A4-43A8-8B67-3059F615496A}" srcOrd="3" destOrd="0" presId="urn:microsoft.com/office/officeart/2005/8/layout/chevron2"/>
    <dgm:cxn modelId="{F5527DE2-A57B-48C1-9306-AF9335C662EA}" type="presParOf" srcId="{87C85109-F7B6-4F55-B2D2-82D3F3F155C6}" destId="{5179E280-F2A0-45E7-8B56-D7F7ADED8507}" srcOrd="4" destOrd="0" presId="urn:microsoft.com/office/officeart/2005/8/layout/chevron2"/>
    <dgm:cxn modelId="{BF74124D-AF13-46D5-8897-858092C77DAA}" type="presParOf" srcId="{5179E280-F2A0-45E7-8B56-D7F7ADED8507}" destId="{291EE623-28D4-4573-A496-D8429DB33A55}" srcOrd="0" destOrd="0" presId="urn:microsoft.com/office/officeart/2005/8/layout/chevron2"/>
    <dgm:cxn modelId="{3F702184-B527-408C-990E-D4ED475BAEAB}" type="presParOf" srcId="{5179E280-F2A0-45E7-8B56-D7F7ADED8507}" destId="{E5A55939-6F7F-4D2D-B60C-470392F64FC8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86F6536-C094-F74E-AFE1-2504D1A6AD90}" type="doc">
      <dgm:prSet loTypeId="urn:microsoft.com/office/officeart/2005/8/layout/orgChart1" loCatId="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93F033A8-4822-B046-87AE-DFB9FFAD7F97}">
      <dgm:prSet phldrT="[Text]"/>
      <dgm:spPr/>
      <dgm:t>
        <a:bodyPr/>
        <a:lstStyle/>
        <a:p>
          <a:r>
            <a:rPr lang="hy-AM"/>
            <a:t>Ինքնաներկայացման ընթացքում ուշադրություն դարձրեք</a:t>
          </a:r>
          <a:endParaRPr lang="en-US" dirty="0"/>
        </a:p>
      </dgm:t>
    </dgm:pt>
    <dgm:pt modelId="{475F3345-300F-F042-9683-8619E9F5C285}" type="parTrans" cxnId="{1EB2C955-AD5A-0148-B454-307438ABCB80}">
      <dgm:prSet/>
      <dgm:spPr/>
      <dgm:t>
        <a:bodyPr/>
        <a:lstStyle/>
        <a:p>
          <a:endParaRPr lang="en-US">
            <a:solidFill>
              <a:schemeClr val="bg2"/>
            </a:solidFill>
          </a:endParaRPr>
        </a:p>
      </dgm:t>
    </dgm:pt>
    <dgm:pt modelId="{57515496-D2B4-EC49-8ADC-9BD0A77D04EE}" type="sibTrans" cxnId="{1EB2C955-AD5A-0148-B454-307438ABCB80}">
      <dgm:prSet/>
      <dgm:spPr/>
      <dgm:t>
        <a:bodyPr/>
        <a:lstStyle/>
        <a:p>
          <a:endParaRPr lang="en-US">
            <a:solidFill>
              <a:schemeClr val="bg2"/>
            </a:solidFill>
          </a:endParaRPr>
        </a:p>
      </dgm:t>
    </dgm:pt>
    <dgm:pt modelId="{DEADF14D-7E63-7049-A38D-3CAA074A4AFC}">
      <dgm:prSet phldrT="[Text]"/>
      <dgm:spPr/>
      <dgm:t>
        <a:bodyPr/>
        <a:lstStyle/>
        <a:p>
          <a:pPr algn="ctr">
            <a:buNone/>
          </a:pPr>
          <a:r>
            <a:rPr lang="hy-AM"/>
            <a:t>Մարմնի լեզվին</a:t>
          </a:r>
        </a:p>
        <a:p>
          <a:pPr algn="l">
            <a:buFont typeface="Wingdings" pitchFamily="2" charset="2"/>
            <a:buNone/>
          </a:pPr>
          <a:r>
            <a:rPr lang="hy-AM"/>
            <a:t>- Ուղիղ կանգնեք</a:t>
          </a:r>
        </a:p>
        <a:p>
          <a:pPr algn="l">
            <a:buFont typeface="Wingdings" pitchFamily="2" charset="2"/>
            <a:buChar char="Ø"/>
          </a:pPr>
          <a:r>
            <a:rPr lang="hy-AM"/>
            <a:t>- Նայեք ձեր ընկերներին</a:t>
          </a:r>
        </a:p>
        <a:p>
          <a:pPr algn="l">
            <a:buFont typeface="Wingdings" pitchFamily="2" charset="2"/>
            <a:buChar char="Ø"/>
          </a:pPr>
          <a:r>
            <a:rPr lang="hy-AM"/>
            <a:t>- Ձեռքերի ափերը բացեք</a:t>
          </a:r>
        </a:p>
        <a:p>
          <a:pPr algn="l">
            <a:buFont typeface="Wingdings" pitchFamily="2" charset="2"/>
            <a:buChar char="Ø"/>
          </a:pPr>
          <a:r>
            <a:rPr lang="hy-AM"/>
            <a:t>- Մի ճոճվեք, կանգնեք կայուն</a:t>
          </a:r>
          <a:endParaRPr lang="en-US" dirty="0"/>
        </a:p>
      </dgm:t>
    </dgm:pt>
    <dgm:pt modelId="{CE345D28-16FF-1345-A781-E8F7DAA37491}" type="parTrans" cxnId="{039EBA32-1E04-7A40-BA1C-31652FD6EA61}">
      <dgm:prSet/>
      <dgm:spPr/>
      <dgm:t>
        <a:bodyPr/>
        <a:lstStyle/>
        <a:p>
          <a:endParaRPr lang="en-US">
            <a:solidFill>
              <a:schemeClr val="bg2"/>
            </a:solidFill>
          </a:endParaRPr>
        </a:p>
      </dgm:t>
    </dgm:pt>
    <dgm:pt modelId="{76D2039D-B809-3F4F-9FED-1AC5C58EB9E2}" type="sibTrans" cxnId="{039EBA32-1E04-7A40-BA1C-31652FD6EA61}">
      <dgm:prSet/>
      <dgm:spPr/>
      <dgm:t>
        <a:bodyPr/>
        <a:lstStyle/>
        <a:p>
          <a:endParaRPr lang="en-US">
            <a:solidFill>
              <a:schemeClr val="bg2"/>
            </a:solidFill>
          </a:endParaRPr>
        </a:p>
      </dgm:t>
    </dgm:pt>
    <dgm:pt modelId="{B6EEB21C-0283-8A48-87ED-0E75D9DE8953}">
      <dgm:prSet phldrT="[Text]"/>
      <dgm:spPr/>
      <dgm:t>
        <a:bodyPr/>
        <a:lstStyle/>
        <a:p>
          <a:pPr algn="ctr"/>
          <a:r>
            <a:rPr lang="hy-AM" dirty="0"/>
            <a:t>Խոսքին՝ այն պետք է լինի</a:t>
          </a:r>
        </a:p>
        <a:p>
          <a:pPr algn="l"/>
          <a:r>
            <a:rPr lang="hy-AM" dirty="0"/>
            <a:t>- Կարճ նախադասություններից բաղկացած</a:t>
          </a:r>
        </a:p>
        <a:p>
          <a:pPr algn="l"/>
          <a:r>
            <a:rPr lang="hy-AM" dirty="0"/>
            <a:t>- Հստակ ձևակերպված, հիմավորված </a:t>
          </a:r>
        </a:p>
        <a:p>
          <a:pPr algn="l"/>
          <a:r>
            <a:rPr lang="hy-AM" dirty="0"/>
            <a:t>- Կառուցվածքային</a:t>
          </a:r>
          <a:endParaRPr lang="en-US" dirty="0"/>
        </a:p>
      </dgm:t>
    </dgm:pt>
    <dgm:pt modelId="{AD7F5CBA-07B0-3D42-BDF2-1E71949E2F7F}" type="parTrans" cxnId="{DA129BE0-A189-4E4A-8951-CA85D4D6B10C}">
      <dgm:prSet/>
      <dgm:spPr/>
      <dgm:t>
        <a:bodyPr/>
        <a:lstStyle/>
        <a:p>
          <a:endParaRPr lang="en-US">
            <a:solidFill>
              <a:schemeClr val="bg2"/>
            </a:solidFill>
          </a:endParaRPr>
        </a:p>
      </dgm:t>
    </dgm:pt>
    <dgm:pt modelId="{151831D1-9829-5B45-9229-D0BC9C70D34F}" type="sibTrans" cxnId="{DA129BE0-A189-4E4A-8951-CA85D4D6B10C}">
      <dgm:prSet/>
      <dgm:spPr/>
      <dgm:t>
        <a:bodyPr/>
        <a:lstStyle/>
        <a:p>
          <a:endParaRPr lang="en-US">
            <a:solidFill>
              <a:schemeClr val="bg2"/>
            </a:solidFill>
          </a:endParaRPr>
        </a:p>
      </dgm:t>
    </dgm:pt>
    <dgm:pt modelId="{048ABA40-B238-1048-A340-19E964BBB40F}" type="pres">
      <dgm:prSet presAssocID="{B86F6536-C094-F74E-AFE1-2504D1A6AD9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D2B9E42F-39B7-3C4C-9006-2B910E0289CB}" type="pres">
      <dgm:prSet presAssocID="{93F033A8-4822-B046-87AE-DFB9FFAD7F97}" presName="hierRoot1" presStyleCnt="0">
        <dgm:presLayoutVars>
          <dgm:hierBranch val="init"/>
        </dgm:presLayoutVars>
      </dgm:prSet>
      <dgm:spPr/>
    </dgm:pt>
    <dgm:pt modelId="{C0132CC9-9EC4-454B-AAAE-6820E1F73EEF}" type="pres">
      <dgm:prSet presAssocID="{93F033A8-4822-B046-87AE-DFB9FFAD7F97}" presName="rootComposite1" presStyleCnt="0"/>
      <dgm:spPr/>
    </dgm:pt>
    <dgm:pt modelId="{6DEB11A0-5DBD-014B-9B85-8A7EE1EAFAC9}" type="pres">
      <dgm:prSet presAssocID="{93F033A8-4822-B046-87AE-DFB9FFAD7F97}" presName="rootText1" presStyleLbl="node0" presStyleIdx="0" presStyleCnt="1">
        <dgm:presLayoutVars>
          <dgm:chPref val="3"/>
        </dgm:presLayoutVars>
      </dgm:prSet>
      <dgm:spPr/>
    </dgm:pt>
    <dgm:pt modelId="{D089FA80-F4AC-CB41-8110-196306493774}" type="pres">
      <dgm:prSet presAssocID="{93F033A8-4822-B046-87AE-DFB9FFAD7F97}" presName="rootConnector1" presStyleLbl="node1" presStyleIdx="0" presStyleCnt="0"/>
      <dgm:spPr/>
    </dgm:pt>
    <dgm:pt modelId="{82AF0359-D21A-8345-9267-26AEDDEA11F2}" type="pres">
      <dgm:prSet presAssocID="{93F033A8-4822-B046-87AE-DFB9FFAD7F97}" presName="hierChild2" presStyleCnt="0"/>
      <dgm:spPr/>
    </dgm:pt>
    <dgm:pt modelId="{71F65A42-76E1-C74E-AE87-38C9B76D5F35}" type="pres">
      <dgm:prSet presAssocID="{CE345D28-16FF-1345-A781-E8F7DAA37491}" presName="Name37" presStyleLbl="parChTrans1D2" presStyleIdx="0" presStyleCnt="2"/>
      <dgm:spPr/>
    </dgm:pt>
    <dgm:pt modelId="{552483A6-3A0D-D941-B655-F9110EAA5DD0}" type="pres">
      <dgm:prSet presAssocID="{DEADF14D-7E63-7049-A38D-3CAA074A4AFC}" presName="hierRoot2" presStyleCnt="0">
        <dgm:presLayoutVars>
          <dgm:hierBranch val="init"/>
        </dgm:presLayoutVars>
      </dgm:prSet>
      <dgm:spPr/>
    </dgm:pt>
    <dgm:pt modelId="{9A7535B7-8294-9B4E-8A32-4C80A6525C21}" type="pres">
      <dgm:prSet presAssocID="{DEADF14D-7E63-7049-A38D-3CAA074A4AFC}" presName="rootComposite" presStyleCnt="0"/>
      <dgm:spPr/>
    </dgm:pt>
    <dgm:pt modelId="{3B044E24-025C-8241-92AE-C60FC9BF2FE9}" type="pres">
      <dgm:prSet presAssocID="{DEADF14D-7E63-7049-A38D-3CAA074A4AFC}" presName="rootText" presStyleLbl="node2" presStyleIdx="0" presStyleCnt="2">
        <dgm:presLayoutVars>
          <dgm:chPref val="3"/>
        </dgm:presLayoutVars>
      </dgm:prSet>
      <dgm:spPr/>
    </dgm:pt>
    <dgm:pt modelId="{52EFD451-085A-B14D-848E-BDD22AADA250}" type="pres">
      <dgm:prSet presAssocID="{DEADF14D-7E63-7049-A38D-3CAA074A4AFC}" presName="rootConnector" presStyleLbl="node2" presStyleIdx="0" presStyleCnt="2"/>
      <dgm:spPr/>
    </dgm:pt>
    <dgm:pt modelId="{420D0406-6EC1-F449-9E67-3DD6600FB097}" type="pres">
      <dgm:prSet presAssocID="{DEADF14D-7E63-7049-A38D-3CAA074A4AFC}" presName="hierChild4" presStyleCnt="0"/>
      <dgm:spPr/>
    </dgm:pt>
    <dgm:pt modelId="{91378094-4971-DB48-9923-135D05357060}" type="pres">
      <dgm:prSet presAssocID="{DEADF14D-7E63-7049-A38D-3CAA074A4AFC}" presName="hierChild5" presStyleCnt="0"/>
      <dgm:spPr/>
    </dgm:pt>
    <dgm:pt modelId="{4D6965DA-BC50-8D47-8261-4F9F2A4F8B0D}" type="pres">
      <dgm:prSet presAssocID="{AD7F5CBA-07B0-3D42-BDF2-1E71949E2F7F}" presName="Name37" presStyleLbl="parChTrans1D2" presStyleIdx="1" presStyleCnt="2"/>
      <dgm:spPr/>
    </dgm:pt>
    <dgm:pt modelId="{391830AA-2619-D24F-B8B9-1159EBB01A33}" type="pres">
      <dgm:prSet presAssocID="{B6EEB21C-0283-8A48-87ED-0E75D9DE8953}" presName="hierRoot2" presStyleCnt="0">
        <dgm:presLayoutVars>
          <dgm:hierBranch val="init"/>
        </dgm:presLayoutVars>
      </dgm:prSet>
      <dgm:spPr/>
    </dgm:pt>
    <dgm:pt modelId="{7E7ECCEA-D851-E04B-9A4E-DE1C406B57FD}" type="pres">
      <dgm:prSet presAssocID="{B6EEB21C-0283-8A48-87ED-0E75D9DE8953}" presName="rootComposite" presStyleCnt="0"/>
      <dgm:spPr/>
    </dgm:pt>
    <dgm:pt modelId="{4C978483-EC03-6442-A858-C884E148E0FB}" type="pres">
      <dgm:prSet presAssocID="{B6EEB21C-0283-8A48-87ED-0E75D9DE8953}" presName="rootText" presStyleLbl="node2" presStyleIdx="1" presStyleCnt="2">
        <dgm:presLayoutVars>
          <dgm:chPref val="3"/>
        </dgm:presLayoutVars>
      </dgm:prSet>
      <dgm:spPr/>
    </dgm:pt>
    <dgm:pt modelId="{AB307AA3-BF2F-1041-B0CD-0A6FAC38E359}" type="pres">
      <dgm:prSet presAssocID="{B6EEB21C-0283-8A48-87ED-0E75D9DE8953}" presName="rootConnector" presStyleLbl="node2" presStyleIdx="1" presStyleCnt="2"/>
      <dgm:spPr/>
    </dgm:pt>
    <dgm:pt modelId="{47868632-DB0B-0442-A203-F0E697C769D2}" type="pres">
      <dgm:prSet presAssocID="{B6EEB21C-0283-8A48-87ED-0E75D9DE8953}" presName="hierChild4" presStyleCnt="0"/>
      <dgm:spPr/>
    </dgm:pt>
    <dgm:pt modelId="{3DA4CC76-2505-1240-BBDC-A736EA4F8BCC}" type="pres">
      <dgm:prSet presAssocID="{B6EEB21C-0283-8A48-87ED-0E75D9DE8953}" presName="hierChild5" presStyleCnt="0"/>
      <dgm:spPr/>
    </dgm:pt>
    <dgm:pt modelId="{FEF56406-638F-5B4D-AC2D-E00573E80E63}" type="pres">
      <dgm:prSet presAssocID="{93F033A8-4822-B046-87AE-DFB9FFAD7F97}" presName="hierChild3" presStyleCnt="0"/>
      <dgm:spPr/>
    </dgm:pt>
  </dgm:ptLst>
  <dgm:cxnLst>
    <dgm:cxn modelId="{0A06E10D-C6FA-1D4D-A860-E35D68DBB229}" type="presOf" srcId="{B6EEB21C-0283-8A48-87ED-0E75D9DE8953}" destId="{AB307AA3-BF2F-1041-B0CD-0A6FAC38E359}" srcOrd="1" destOrd="0" presId="urn:microsoft.com/office/officeart/2005/8/layout/orgChart1"/>
    <dgm:cxn modelId="{676FFB2B-4026-F94B-BDAE-E6F435B4D1B1}" type="presOf" srcId="{CE345D28-16FF-1345-A781-E8F7DAA37491}" destId="{71F65A42-76E1-C74E-AE87-38C9B76D5F35}" srcOrd="0" destOrd="0" presId="urn:microsoft.com/office/officeart/2005/8/layout/orgChart1"/>
    <dgm:cxn modelId="{039EBA32-1E04-7A40-BA1C-31652FD6EA61}" srcId="{93F033A8-4822-B046-87AE-DFB9FFAD7F97}" destId="{DEADF14D-7E63-7049-A38D-3CAA074A4AFC}" srcOrd="0" destOrd="0" parTransId="{CE345D28-16FF-1345-A781-E8F7DAA37491}" sibTransId="{76D2039D-B809-3F4F-9FED-1AC5C58EB9E2}"/>
    <dgm:cxn modelId="{284D4434-9948-2F4B-8B09-8BCDEA14301D}" type="presOf" srcId="{B6EEB21C-0283-8A48-87ED-0E75D9DE8953}" destId="{4C978483-EC03-6442-A858-C884E148E0FB}" srcOrd="0" destOrd="0" presId="urn:microsoft.com/office/officeart/2005/8/layout/orgChart1"/>
    <dgm:cxn modelId="{D176C64A-537D-FB49-95E2-ADDC73B05BAF}" type="presOf" srcId="{DEADF14D-7E63-7049-A38D-3CAA074A4AFC}" destId="{52EFD451-085A-B14D-848E-BDD22AADA250}" srcOrd="1" destOrd="0" presId="urn:microsoft.com/office/officeart/2005/8/layout/orgChart1"/>
    <dgm:cxn modelId="{1EB2C955-AD5A-0148-B454-307438ABCB80}" srcId="{B86F6536-C094-F74E-AFE1-2504D1A6AD90}" destId="{93F033A8-4822-B046-87AE-DFB9FFAD7F97}" srcOrd="0" destOrd="0" parTransId="{475F3345-300F-F042-9683-8619E9F5C285}" sibTransId="{57515496-D2B4-EC49-8ADC-9BD0A77D04EE}"/>
    <dgm:cxn modelId="{F6C59972-8137-6843-85AF-2E6CE8B176D7}" type="presOf" srcId="{AD7F5CBA-07B0-3D42-BDF2-1E71949E2F7F}" destId="{4D6965DA-BC50-8D47-8261-4F9F2A4F8B0D}" srcOrd="0" destOrd="0" presId="urn:microsoft.com/office/officeart/2005/8/layout/orgChart1"/>
    <dgm:cxn modelId="{D5363E7F-BB29-BA40-8AA3-DEE002FBF362}" type="presOf" srcId="{93F033A8-4822-B046-87AE-DFB9FFAD7F97}" destId="{6DEB11A0-5DBD-014B-9B85-8A7EE1EAFAC9}" srcOrd="0" destOrd="0" presId="urn:microsoft.com/office/officeart/2005/8/layout/orgChart1"/>
    <dgm:cxn modelId="{1FFC189C-8B9C-A644-8836-8D0BF380527B}" type="presOf" srcId="{B86F6536-C094-F74E-AFE1-2504D1A6AD90}" destId="{048ABA40-B238-1048-A340-19E964BBB40F}" srcOrd="0" destOrd="0" presId="urn:microsoft.com/office/officeart/2005/8/layout/orgChart1"/>
    <dgm:cxn modelId="{8232DDDA-9ADE-8147-B20A-E50AC89B24A7}" type="presOf" srcId="{93F033A8-4822-B046-87AE-DFB9FFAD7F97}" destId="{D089FA80-F4AC-CB41-8110-196306493774}" srcOrd="1" destOrd="0" presId="urn:microsoft.com/office/officeart/2005/8/layout/orgChart1"/>
    <dgm:cxn modelId="{DA129BE0-A189-4E4A-8951-CA85D4D6B10C}" srcId="{93F033A8-4822-B046-87AE-DFB9FFAD7F97}" destId="{B6EEB21C-0283-8A48-87ED-0E75D9DE8953}" srcOrd="1" destOrd="0" parTransId="{AD7F5CBA-07B0-3D42-BDF2-1E71949E2F7F}" sibTransId="{151831D1-9829-5B45-9229-D0BC9C70D34F}"/>
    <dgm:cxn modelId="{87DFDEF6-3BCE-9C49-B5D3-37552098DFCC}" type="presOf" srcId="{DEADF14D-7E63-7049-A38D-3CAA074A4AFC}" destId="{3B044E24-025C-8241-92AE-C60FC9BF2FE9}" srcOrd="0" destOrd="0" presId="urn:microsoft.com/office/officeart/2005/8/layout/orgChart1"/>
    <dgm:cxn modelId="{831A336C-2BBD-8C42-8663-9E95C782883D}" type="presParOf" srcId="{048ABA40-B238-1048-A340-19E964BBB40F}" destId="{D2B9E42F-39B7-3C4C-9006-2B910E0289CB}" srcOrd="0" destOrd="0" presId="urn:microsoft.com/office/officeart/2005/8/layout/orgChart1"/>
    <dgm:cxn modelId="{329C0E7B-B1E0-A448-92D4-590ED1A5AD18}" type="presParOf" srcId="{D2B9E42F-39B7-3C4C-9006-2B910E0289CB}" destId="{C0132CC9-9EC4-454B-AAAE-6820E1F73EEF}" srcOrd="0" destOrd="0" presId="urn:microsoft.com/office/officeart/2005/8/layout/orgChart1"/>
    <dgm:cxn modelId="{0BAE7BD4-F7B7-974D-A9BB-5D63798CA7CA}" type="presParOf" srcId="{C0132CC9-9EC4-454B-AAAE-6820E1F73EEF}" destId="{6DEB11A0-5DBD-014B-9B85-8A7EE1EAFAC9}" srcOrd="0" destOrd="0" presId="urn:microsoft.com/office/officeart/2005/8/layout/orgChart1"/>
    <dgm:cxn modelId="{2D2FD703-0432-0C4D-A76D-A59B4A55E10A}" type="presParOf" srcId="{C0132CC9-9EC4-454B-AAAE-6820E1F73EEF}" destId="{D089FA80-F4AC-CB41-8110-196306493774}" srcOrd="1" destOrd="0" presId="urn:microsoft.com/office/officeart/2005/8/layout/orgChart1"/>
    <dgm:cxn modelId="{CB51976E-15E1-9147-B63C-7DA720BF070A}" type="presParOf" srcId="{D2B9E42F-39B7-3C4C-9006-2B910E0289CB}" destId="{82AF0359-D21A-8345-9267-26AEDDEA11F2}" srcOrd="1" destOrd="0" presId="urn:microsoft.com/office/officeart/2005/8/layout/orgChart1"/>
    <dgm:cxn modelId="{189238E6-A957-8F40-86BC-F98D3FD70EE6}" type="presParOf" srcId="{82AF0359-D21A-8345-9267-26AEDDEA11F2}" destId="{71F65A42-76E1-C74E-AE87-38C9B76D5F35}" srcOrd="0" destOrd="0" presId="urn:microsoft.com/office/officeart/2005/8/layout/orgChart1"/>
    <dgm:cxn modelId="{D0D4D0A4-BDD6-3D47-B201-89B9CEA90B12}" type="presParOf" srcId="{82AF0359-D21A-8345-9267-26AEDDEA11F2}" destId="{552483A6-3A0D-D941-B655-F9110EAA5DD0}" srcOrd="1" destOrd="0" presId="urn:microsoft.com/office/officeart/2005/8/layout/orgChart1"/>
    <dgm:cxn modelId="{1C1C0AEF-9D14-CF4F-9D85-0323D161B13D}" type="presParOf" srcId="{552483A6-3A0D-D941-B655-F9110EAA5DD0}" destId="{9A7535B7-8294-9B4E-8A32-4C80A6525C21}" srcOrd="0" destOrd="0" presId="urn:microsoft.com/office/officeart/2005/8/layout/orgChart1"/>
    <dgm:cxn modelId="{0FA2AA72-9358-9848-886D-8C68262BBFDF}" type="presParOf" srcId="{9A7535B7-8294-9B4E-8A32-4C80A6525C21}" destId="{3B044E24-025C-8241-92AE-C60FC9BF2FE9}" srcOrd="0" destOrd="0" presId="urn:microsoft.com/office/officeart/2005/8/layout/orgChart1"/>
    <dgm:cxn modelId="{0E2DAFEA-D296-E043-BF6A-53FE3948F785}" type="presParOf" srcId="{9A7535B7-8294-9B4E-8A32-4C80A6525C21}" destId="{52EFD451-085A-B14D-848E-BDD22AADA250}" srcOrd="1" destOrd="0" presId="urn:microsoft.com/office/officeart/2005/8/layout/orgChart1"/>
    <dgm:cxn modelId="{F273D1FF-9C73-F840-90B2-22669F6F84C0}" type="presParOf" srcId="{552483A6-3A0D-D941-B655-F9110EAA5DD0}" destId="{420D0406-6EC1-F449-9E67-3DD6600FB097}" srcOrd="1" destOrd="0" presId="urn:microsoft.com/office/officeart/2005/8/layout/orgChart1"/>
    <dgm:cxn modelId="{E464DCF9-61CE-E948-8BE9-AD6BDA0C8FDB}" type="presParOf" srcId="{552483A6-3A0D-D941-B655-F9110EAA5DD0}" destId="{91378094-4971-DB48-9923-135D05357060}" srcOrd="2" destOrd="0" presId="urn:microsoft.com/office/officeart/2005/8/layout/orgChart1"/>
    <dgm:cxn modelId="{06AF83F7-047F-8143-8F75-61D164624213}" type="presParOf" srcId="{82AF0359-D21A-8345-9267-26AEDDEA11F2}" destId="{4D6965DA-BC50-8D47-8261-4F9F2A4F8B0D}" srcOrd="2" destOrd="0" presId="urn:microsoft.com/office/officeart/2005/8/layout/orgChart1"/>
    <dgm:cxn modelId="{7F9CA843-BADA-6342-BD61-39D9DEC81E11}" type="presParOf" srcId="{82AF0359-D21A-8345-9267-26AEDDEA11F2}" destId="{391830AA-2619-D24F-B8B9-1159EBB01A33}" srcOrd="3" destOrd="0" presId="urn:microsoft.com/office/officeart/2005/8/layout/orgChart1"/>
    <dgm:cxn modelId="{FE657D5A-0CA6-F840-AAEF-39975FB49257}" type="presParOf" srcId="{391830AA-2619-D24F-B8B9-1159EBB01A33}" destId="{7E7ECCEA-D851-E04B-9A4E-DE1C406B57FD}" srcOrd="0" destOrd="0" presId="urn:microsoft.com/office/officeart/2005/8/layout/orgChart1"/>
    <dgm:cxn modelId="{FB1CF89B-4DB5-2843-A51A-0A0F867C8B64}" type="presParOf" srcId="{7E7ECCEA-D851-E04B-9A4E-DE1C406B57FD}" destId="{4C978483-EC03-6442-A858-C884E148E0FB}" srcOrd="0" destOrd="0" presId="urn:microsoft.com/office/officeart/2005/8/layout/orgChart1"/>
    <dgm:cxn modelId="{0D29ED09-657D-8A49-9D04-23A1A1BE5533}" type="presParOf" srcId="{7E7ECCEA-D851-E04B-9A4E-DE1C406B57FD}" destId="{AB307AA3-BF2F-1041-B0CD-0A6FAC38E359}" srcOrd="1" destOrd="0" presId="urn:microsoft.com/office/officeart/2005/8/layout/orgChart1"/>
    <dgm:cxn modelId="{FB95D7EC-E1D5-2041-9E06-45EC8CE0E5CB}" type="presParOf" srcId="{391830AA-2619-D24F-B8B9-1159EBB01A33}" destId="{47868632-DB0B-0442-A203-F0E697C769D2}" srcOrd="1" destOrd="0" presId="urn:microsoft.com/office/officeart/2005/8/layout/orgChart1"/>
    <dgm:cxn modelId="{F6284210-1BF5-7D4F-B2BD-A65E1EB32887}" type="presParOf" srcId="{391830AA-2619-D24F-B8B9-1159EBB01A33}" destId="{3DA4CC76-2505-1240-BBDC-A736EA4F8BCC}" srcOrd="2" destOrd="0" presId="urn:microsoft.com/office/officeart/2005/8/layout/orgChart1"/>
    <dgm:cxn modelId="{5B16CE75-5E71-2B4D-B5F8-5BA7CB1B0A31}" type="presParOf" srcId="{D2B9E42F-39B7-3C4C-9006-2B910E0289CB}" destId="{FEF56406-638F-5B4D-AC2D-E00573E80E6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4F60B3-0B84-46A2-ACC9-1E9BFB211132}">
      <dsp:nvSpPr>
        <dsp:cNvPr id="0" name=""/>
        <dsp:cNvSpPr/>
      </dsp:nvSpPr>
      <dsp:spPr>
        <a:xfrm rot="5400000">
          <a:off x="-175977" y="176025"/>
          <a:ext cx="1173183" cy="821228"/>
        </a:xfrm>
        <a:prstGeom prst="chevron">
          <a:avLst/>
        </a:prstGeom>
        <a:solidFill>
          <a:schemeClr val="accent4">
            <a:shade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softEdge rad="12700"/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y-AM" sz="1800" kern="1200" dirty="0"/>
            <a:t>1</a:t>
          </a:r>
          <a:endParaRPr lang="en-US" sz="1800" kern="1200" dirty="0"/>
        </a:p>
      </dsp:txBody>
      <dsp:txXfrm rot="-5400000">
        <a:off x="1" y="410661"/>
        <a:ext cx="821228" cy="351955"/>
      </dsp:txXfrm>
    </dsp:sp>
    <dsp:sp modelId="{A21D039B-9B0C-4AEA-8D0E-029EA722F6D0}">
      <dsp:nvSpPr>
        <dsp:cNvPr id="0" name=""/>
        <dsp:cNvSpPr/>
      </dsp:nvSpPr>
      <dsp:spPr>
        <a:xfrm rot="5400000">
          <a:off x="3491151" y="-2669875"/>
          <a:ext cx="762569" cy="610241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y-AM" sz="1800" i="1" kern="1200" dirty="0"/>
            <a:t>Ինչն է լավ ստացվում ...</a:t>
          </a:r>
          <a:endParaRPr lang="en-US" sz="1800" i="1" kern="1200" dirty="0"/>
        </a:p>
      </dsp:txBody>
      <dsp:txXfrm rot="-5400000">
        <a:off x="821228" y="37274"/>
        <a:ext cx="6065189" cy="688117"/>
      </dsp:txXfrm>
    </dsp:sp>
    <dsp:sp modelId="{43774E45-A927-4B8B-9369-55315FDD82EE}">
      <dsp:nvSpPr>
        <dsp:cNvPr id="0" name=""/>
        <dsp:cNvSpPr/>
      </dsp:nvSpPr>
      <dsp:spPr>
        <a:xfrm rot="5400000">
          <a:off x="-175977" y="1147543"/>
          <a:ext cx="1173183" cy="821228"/>
        </a:xfrm>
        <a:prstGeom prst="chevron">
          <a:avLst/>
        </a:prstGeom>
        <a:solidFill>
          <a:schemeClr val="accent4">
            <a:shade val="50000"/>
            <a:hueOff val="-63202"/>
            <a:satOff val="-2324"/>
            <a:lumOff val="27181"/>
            <a:alphaOff val="0"/>
          </a:schemeClr>
        </a:solidFill>
        <a:ln>
          <a:noFill/>
        </a:ln>
        <a:effectLst>
          <a:softEdge rad="12700"/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y-AM" sz="1800" kern="1200" dirty="0"/>
            <a:t>2</a:t>
          </a:r>
          <a:endParaRPr lang="en-US" sz="1800" kern="1200" dirty="0"/>
        </a:p>
      </dsp:txBody>
      <dsp:txXfrm rot="-5400000">
        <a:off x="1" y="1382179"/>
        <a:ext cx="821228" cy="351955"/>
      </dsp:txXfrm>
    </dsp:sp>
    <dsp:sp modelId="{3E2EB755-D03F-40EB-9446-36142A45F54F}">
      <dsp:nvSpPr>
        <dsp:cNvPr id="0" name=""/>
        <dsp:cNvSpPr/>
      </dsp:nvSpPr>
      <dsp:spPr>
        <a:xfrm rot="5400000">
          <a:off x="3491151" y="-1698356"/>
          <a:ext cx="762569" cy="610241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y-AM" sz="1800" i="1" kern="1200" dirty="0"/>
            <a:t>Ինչի շտկման կարիք կա, ինչը կարելի էր ավելի լավ անել ...</a:t>
          </a:r>
          <a:endParaRPr lang="en-US" sz="1800" i="1" kern="1200" dirty="0"/>
        </a:p>
      </dsp:txBody>
      <dsp:txXfrm rot="-5400000">
        <a:off x="821228" y="1008793"/>
        <a:ext cx="6065189" cy="688117"/>
      </dsp:txXfrm>
    </dsp:sp>
    <dsp:sp modelId="{291EE623-28D4-4573-A496-D8429DB33A55}">
      <dsp:nvSpPr>
        <dsp:cNvPr id="0" name=""/>
        <dsp:cNvSpPr/>
      </dsp:nvSpPr>
      <dsp:spPr>
        <a:xfrm rot="5400000">
          <a:off x="-175977" y="2119062"/>
          <a:ext cx="1173183" cy="821228"/>
        </a:xfrm>
        <a:prstGeom prst="chevron">
          <a:avLst/>
        </a:prstGeom>
        <a:solidFill>
          <a:schemeClr val="accent4">
            <a:shade val="50000"/>
            <a:hueOff val="-63202"/>
            <a:satOff val="-2324"/>
            <a:lumOff val="27181"/>
            <a:alphaOff val="0"/>
          </a:schemeClr>
        </a:solidFill>
        <a:ln>
          <a:noFill/>
        </a:ln>
        <a:effectLst>
          <a:softEdge rad="12700"/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y-AM" sz="1800" kern="1200" dirty="0"/>
            <a:t>3</a:t>
          </a:r>
          <a:endParaRPr lang="en-US" sz="1800" kern="1200" dirty="0"/>
        </a:p>
      </dsp:txBody>
      <dsp:txXfrm rot="-5400000">
        <a:off x="1" y="2353698"/>
        <a:ext cx="821228" cy="351955"/>
      </dsp:txXfrm>
    </dsp:sp>
    <dsp:sp modelId="{E5A55939-6F7F-4D2D-B60C-470392F64FC8}">
      <dsp:nvSpPr>
        <dsp:cNvPr id="0" name=""/>
        <dsp:cNvSpPr/>
      </dsp:nvSpPr>
      <dsp:spPr>
        <a:xfrm rot="5400000">
          <a:off x="3491151" y="-726838"/>
          <a:ext cx="762569" cy="610241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y-AM" sz="1800" i="1" kern="1200" dirty="0"/>
            <a:t>Շտկման հնարավորություններ, ձևեր (</a:t>
          </a:r>
          <a:r>
            <a:rPr lang="en-US" sz="1800" i="1" kern="1200" dirty="0"/>
            <a:t>ը</a:t>
          </a:r>
          <a:r>
            <a:rPr lang="hy-AM" sz="1800" i="1" kern="1200" dirty="0"/>
            <a:t>ստ անհրաժեշտության) ...</a:t>
          </a:r>
          <a:endParaRPr lang="en-US" sz="1800" i="1" kern="1200" dirty="0"/>
        </a:p>
      </dsp:txBody>
      <dsp:txXfrm rot="-5400000">
        <a:off x="821228" y="1980311"/>
        <a:ext cx="6065189" cy="68811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4F60B3-0B84-46A2-ACC9-1E9BFB211132}">
      <dsp:nvSpPr>
        <dsp:cNvPr id="0" name=""/>
        <dsp:cNvSpPr/>
      </dsp:nvSpPr>
      <dsp:spPr>
        <a:xfrm rot="5400000">
          <a:off x="-220193" y="221094"/>
          <a:ext cx="1467959" cy="1027571"/>
        </a:xfrm>
        <a:prstGeom prst="chevron">
          <a:avLst/>
        </a:prstGeom>
        <a:solidFill>
          <a:schemeClr val="accent4">
            <a:shade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softEdge rad="12700"/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y-AM" sz="1800" kern="1200" dirty="0"/>
            <a:t>1</a:t>
          </a:r>
          <a:endParaRPr lang="en-US" sz="1800" kern="1200" dirty="0"/>
        </a:p>
      </dsp:txBody>
      <dsp:txXfrm rot="-5400000">
        <a:off x="2" y="514686"/>
        <a:ext cx="1027571" cy="440388"/>
      </dsp:txXfrm>
    </dsp:sp>
    <dsp:sp modelId="{A21D039B-9B0C-4AEA-8D0E-029EA722F6D0}">
      <dsp:nvSpPr>
        <dsp:cNvPr id="0" name=""/>
        <dsp:cNvSpPr/>
      </dsp:nvSpPr>
      <dsp:spPr>
        <a:xfrm rot="5400000">
          <a:off x="3451778" y="-2423306"/>
          <a:ext cx="954173" cy="580258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y-AM" sz="1800" i="1" kern="1200" dirty="0"/>
            <a:t>Դու շատ համոզիչ ներկայացրեցիր ձեր նախագիծը, թվարկեցիր բոլոր արդյունքերը, որ գրանցել եք։</a:t>
          </a:r>
          <a:endParaRPr lang="en-US" sz="1800" i="1" kern="1200" dirty="0"/>
        </a:p>
      </dsp:txBody>
      <dsp:txXfrm rot="-5400000">
        <a:off x="1027572" y="47479"/>
        <a:ext cx="5756008" cy="861015"/>
      </dsp:txXfrm>
    </dsp:sp>
    <dsp:sp modelId="{43774E45-A927-4B8B-9369-55315FDD82EE}">
      <dsp:nvSpPr>
        <dsp:cNvPr id="0" name=""/>
        <dsp:cNvSpPr/>
      </dsp:nvSpPr>
      <dsp:spPr>
        <a:xfrm rot="5400000">
          <a:off x="-220193" y="1493143"/>
          <a:ext cx="1467959" cy="1027571"/>
        </a:xfrm>
        <a:prstGeom prst="chevron">
          <a:avLst/>
        </a:prstGeom>
        <a:solidFill>
          <a:schemeClr val="accent4">
            <a:shade val="50000"/>
            <a:hueOff val="-63202"/>
            <a:satOff val="-2324"/>
            <a:lumOff val="27181"/>
            <a:alphaOff val="0"/>
          </a:schemeClr>
        </a:solidFill>
        <a:ln>
          <a:noFill/>
        </a:ln>
        <a:effectLst>
          <a:softEdge rad="12700"/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y-AM" sz="1800" kern="1200" dirty="0"/>
            <a:t>2</a:t>
          </a:r>
          <a:endParaRPr lang="en-US" sz="1800" kern="1200" dirty="0"/>
        </a:p>
      </dsp:txBody>
      <dsp:txXfrm rot="-5400000">
        <a:off x="2" y="1786735"/>
        <a:ext cx="1027571" cy="440388"/>
      </dsp:txXfrm>
    </dsp:sp>
    <dsp:sp modelId="{3E2EB755-D03F-40EB-9446-36142A45F54F}">
      <dsp:nvSpPr>
        <dsp:cNvPr id="0" name=""/>
        <dsp:cNvSpPr/>
      </dsp:nvSpPr>
      <dsp:spPr>
        <a:xfrm rot="5400000">
          <a:off x="3451778" y="-1151257"/>
          <a:ext cx="954173" cy="580258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y-AM" sz="1800" i="1" kern="1200" dirty="0"/>
            <a:t>Քո ներկայացման մեջ ես չտեսա այն թիմկիցներիդ անունները, ում հետ իրականացրել ես նախագիծը։ </a:t>
          </a:r>
          <a:endParaRPr lang="en-US" sz="1800" i="1" kern="1200" dirty="0"/>
        </a:p>
      </dsp:txBody>
      <dsp:txXfrm rot="-5400000">
        <a:off x="1027572" y="1319528"/>
        <a:ext cx="5756008" cy="861015"/>
      </dsp:txXfrm>
    </dsp:sp>
    <dsp:sp modelId="{291EE623-28D4-4573-A496-D8429DB33A55}">
      <dsp:nvSpPr>
        <dsp:cNvPr id="0" name=""/>
        <dsp:cNvSpPr/>
      </dsp:nvSpPr>
      <dsp:spPr>
        <a:xfrm rot="5400000">
          <a:off x="-220193" y="2765192"/>
          <a:ext cx="1467959" cy="1027571"/>
        </a:xfrm>
        <a:prstGeom prst="chevron">
          <a:avLst/>
        </a:prstGeom>
        <a:solidFill>
          <a:schemeClr val="accent4">
            <a:shade val="50000"/>
            <a:hueOff val="-63202"/>
            <a:satOff val="-2324"/>
            <a:lumOff val="27181"/>
            <a:alphaOff val="0"/>
          </a:schemeClr>
        </a:solidFill>
        <a:ln>
          <a:noFill/>
        </a:ln>
        <a:effectLst>
          <a:softEdge rad="12700"/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y-AM" sz="1800" kern="1200" dirty="0"/>
            <a:t>3</a:t>
          </a:r>
          <a:endParaRPr lang="en-US" sz="1800" kern="1200" dirty="0"/>
        </a:p>
      </dsp:txBody>
      <dsp:txXfrm rot="-5400000">
        <a:off x="2" y="3058784"/>
        <a:ext cx="1027571" cy="440388"/>
      </dsp:txXfrm>
    </dsp:sp>
    <dsp:sp modelId="{E5A55939-6F7F-4D2D-B60C-470392F64FC8}">
      <dsp:nvSpPr>
        <dsp:cNvPr id="0" name=""/>
        <dsp:cNvSpPr/>
      </dsp:nvSpPr>
      <dsp:spPr>
        <a:xfrm rot="5400000">
          <a:off x="3451778" y="120791"/>
          <a:ext cx="954173" cy="580258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y-AM" sz="1800" i="1" kern="1200" dirty="0"/>
            <a:t>Հաջորդ անգամ, երբ թիմային նախագիծ ես ներկայացնում, անպայման խոսիր </a:t>
          </a:r>
          <a:r>
            <a:rPr lang="hy-AM" sz="1800" i="1" kern="1200"/>
            <a:t>թիմի ներդրման </a:t>
          </a:r>
          <a:r>
            <a:rPr lang="hy-AM" sz="1800" i="1" kern="1200" dirty="0"/>
            <a:t>մասին։ </a:t>
          </a:r>
          <a:endParaRPr lang="en-US" sz="1800" i="1" kern="1200" dirty="0"/>
        </a:p>
      </dsp:txBody>
      <dsp:txXfrm rot="-5400000">
        <a:off x="1027572" y="2591577"/>
        <a:ext cx="5756008" cy="86101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6965DA-BC50-8D47-8261-4F9F2A4F8B0D}">
      <dsp:nvSpPr>
        <dsp:cNvPr id="0" name=""/>
        <dsp:cNvSpPr/>
      </dsp:nvSpPr>
      <dsp:spPr>
        <a:xfrm>
          <a:off x="4696031" y="2615438"/>
          <a:ext cx="2569890" cy="8920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6014"/>
              </a:lnTo>
              <a:lnTo>
                <a:pt x="2569890" y="446014"/>
              </a:lnTo>
              <a:lnTo>
                <a:pt x="2569890" y="892028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F65A42-76E1-C74E-AE87-38C9B76D5F35}">
      <dsp:nvSpPr>
        <dsp:cNvPr id="0" name=""/>
        <dsp:cNvSpPr/>
      </dsp:nvSpPr>
      <dsp:spPr>
        <a:xfrm>
          <a:off x="2126140" y="2615438"/>
          <a:ext cx="2569890" cy="892028"/>
        </a:xfrm>
        <a:custGeom>
          <a:avLst/>
          <a:gdLst/>
          <a:ahLst/>
          <a:cxnLst/>
          <a:rect l="0" t="0" r="0" b="0"/>
          <a:pathLst>
            <a:path>
              <a:moveTo>
                <a:pt x="2569890" y="0"/>
              </a:moveTo>
              <a:lnTo>
                <a:pt x="2569890" y="446014"/>
              </a:lnTo>
              <a:lnTo>
                <a:pt x="0" y="446014"/>
              </a:lnTo>
              <a:lnTo>
                <a:pt x="0" y="892028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EB11A0-5DBD-014B-9B85-8A7EE1EAFAC9}">
      <dsp:nvSpPr>
        <dsp:cNvPr id="0" name=""/>
        <dsp:cNvSpPr/>
      </dsp:nvSpPr>
      <dsp:spPr>
        <a:xfrm>
          <a:off x="2572154" y="491562"/>
          <a:ext cx="4247753" cy="212387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y-AM" sz="1900" kern="1200"/>
            <a:t>Ինքնաներկայացման ընթացքում ուշադրություն դարձրեք</a:t>
          </a:r>
          <a:endParaRPr lang="en-US" sz="1900" kern="1200" dirty="0"/>
        </a:p>
      </dsp:txBody>
      <dsp:txXfrm>
        <a:off x="2572154" y="491562"/>
        <a:ext cx="4247753" cy="2123876"/>
      </dsp:txXfrm>
    </dsp:sp>
    <dsp:sp modelId="{3B044E24-025C-8241-92AE-C60FC9BF2FE9}">
      <dsp:nvSpPr>
        <dsp:cNvPr id="0" name=""/>
        <dsp:cNvSpPr/>
      </dsp:nvSpPr>
      <dsp:spPr>
        <a:xfrm>
          <a:off x="2264" y="3507467"/>
          <a:ext cx="4247753" cy="212387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y-AM" sz="1900" kern="1200"/>
            <a:t>Մարմնի լեզվին</a:t>
          </a:r>
        </a:p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itchFamily="2" charset="2"/>
            <a:buNone/>
          </a:pPr>
          <a:r>
            <a:rPr lang="hy-AM" sz="1900" kern="1200"/>
            <a:t>- Ուղիղ կանգնեք</a:t>
          </a:r>
        </a:p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itchFamily="2" charset="2"/>
            <a:buNone/>
          </a:pPr>
          <a:r>
            <a:rPr lang="hy-AM" sz="1900" kern="1200"/>
            <a:t>- Նայեք ձեր ընկերներին</a:t>
          </a:r>
        </a:p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itchFamily="2" charset="2"/>
            <a:buNone/>
          </a:pPr>
          <a:r>
            <a:rPr lang="hy-AM" sz="1900" kern="1200"/>
            <a:t>- Ձեռքերի ափերը բացեք</a:t>
          </a:r>
        </a:p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itchFamily="2" charset="2"/>
            <a:buNone/>
          </a:pPr>
          <a:r>
            <a:rPr lang="hy-AM" sz="1900" kern="1200"/>
            <a:t>- Մի ճոճվեք, կանգնեք կայուն</a:t>
          </a:r>
          <a:endParaRPr lang="en-US" sz="1900" kern="1200" dirty="0"/>
        </a:p>
      </dsp:txBody>
      <dsp:txXfrm>
        <a:off x="2264" y="3507467"/>
        <a:ext cx="4247753" cy="2123876"/>
      </dsp:txXfrm>
    </dsp:sp>
    <dsp:sp modelId="{4C978483-EC03-6442-A858-C884E148E0FB}">
      <dsp:nvSpPr>
        <dsp:cNvPr id="0" name=""/>
        <dsp:cNvSpPr/>
      </dsp:nvSpPr>
      <dsp:spPr>
        <a:xfrm>
          <a:off x="5142045" y="3507467"/>
          <a:ext cx="4247753" cy="212387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y-AM" sz="1900" kern="1200" dirty="0"/>
            <a:t>Խոսքին՝ այն պետք է լինի</a:t>
          </a:r>
        </a:p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y-AM" sz="1900" kern="1200" dirty="0"/>
            <a:t>- Կարճ նախադասություններից բաղկացած</a:t>
          </a:r>
        </a:p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y-AM" sz="1900" kern="1200" dirty="0"/>
            <a:t>- Հստակ ձևակերպված, հիմավորված </a:t>
          </a:r>
        </a:p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y-AM" sz="1900" kern="1200" dirty="0"/>
            <a:t>- Կառուցվածքային</a:t>
          </a:r>
          <a:endParaRPr lang="en-US" sz="1900" kern="1200" dirty="0"/>
        </a:p>
      </dsp:txBody>
      <dsp:txXfrm>
        <a:off x="5142045" y="3507467"/>
        <a:ext cx="4247753" cy="21238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20834" y="4282762"/>
            <a:ext cx="10222992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5000"/>
              </a:lnSpc>
              <a:defRPr sz="7200" b="1" cap="none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65565-071D-454D-A643-6C1ABD703EDE}" type="datetimeFigureOut">
              <a:rPr lang="en-AM" smtClean="0"/>
              <a:t>22.12.25</a:t>
            </a:fld>
            <a:endParaRPr lang="en-AM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M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 b="1"/>
            </a:lvl1pPr>
          </a:lstStyle>
          <a:p>
            <a:fld id="{9536BC5D-DF86-7E49-BA43-F5C07973F732}" type="slidenum">
              <a:rPr lang="en-AM" smtClean="0"/>
              <a:t>‹#›</a:t>
            </a:fld>
            <a:endParaRPr lang="en-AM"/>
          </a:p>
        </p:txBody>
      </p:sp>
    </p:spTree>
    <p:extLst>
      <p:ext uri="{BB962C8B-B14F-4D97-AF65-F5344CB8AC3E}">
        <p14:creationId xmlns:p14="http://schemas.microsoft.com/office/powerpoint/2010/main" val="903646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65565-071D-454D-A643-6C1ABD703EDE}" type="datetimeFigureOut">
              <a:rPr lang="en-AM" smtClean="0"/>
              <a:t>22.12.25</a:t>
            </a:fld>
            <a:endParaRPr lang="en-AM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M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6BC5D-DF86-7E49-BA43-F5C07973F732}" type="slidenum">
              <a:rPr lang="en-AM" smtClean="0"/>
              <a:t>‹#›</a:t>
            </a:fld>
            <a:endParaRPr lang="en-AM"/>
          </a:p>
        </p:txBody>
      </p:sp>
    </p:spTree>
    <p:extLst>
      <p:ext uri="{BB962C8B-B14F-4D97-AF65-F5344CB8AC3E}">
        <p14:creationId xmlns:p14="http://schemas.microsoft.com/office/powerpoint/2010/main" val="3787762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65565-071D-454D-A643-6C1ABD703EDE}" type="datetimeFigureOut">
              <a:rPr lang="en-AM" smtClean="0"/>
              <a:t>22.12.25</a:t>
            </a:fld>
            <a:endParaRPr lang="en-AM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M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6BC5D-DF86-7E49-BA43-F5C07973F732}" type="slidenum">
              <a:rPr lang="en-AM" smtClean="0"/>
              <a:t>‹#›</a:t>
            </a:fld>
            <a:endParaRPr lang="en-AM"/>
          </a:p>
        </p:txBody>
      </p:sp>
    </p:spTree>
    <p:extLst>
      <p:ext uri="{BB962C8B-B14F-4D97-AF65-F5344CB8AC3E}">
        <p14:creationId xmlns:p14="http://schemas.microsoft.com/office/powerpoint/2010/main" val="2372898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65565-071D-454D-A643-6C1ABD703EDE}" type="datetimeFigureOut">
              <a:rPr lang="en-AM" smtClean="0"/>
              <a:t>22.12.25</a:t>
            </a:fld>
            <a:endParaRPr lang="en-AM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M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6BC5D-DF86-7E49-BA43-F5C07973F732}" type="slidenum">
              <a:rPr lang="en-AM" smtClean="0"/>
              <a:t>‹#›</a:t>
            </a:fld>
            <a:endParaRPr lang="en-AM"/>
          </a:p>
        </p:txBody>
      </p:sp>
    </p:spTree>
    <p:extLst>
      <p:ext uri="{BB962C8B-B14F-4D97-AF65-F5344CB8AC3E}">
        <p14:creationId xmlns:p14="http://schemas.microsoft.com/office/powerpoint/2010/main" val="1151170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5000"/>
              </a:lnSpc>
              <a:defRPr sz="7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19A65565-071D-454D-A643-6C1ABD703EDE}" type="datetimeFigureOut">
              <a:rPr lang="en-AM" smtClean="0"/>
              <a:t>22.12.25</a:t>
            </a:fld>
            <a:endParaRPr lang="en-AM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endParaRPr lang="en-AM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9536BC5D-DF86-7E49-BA43-F5C07973F732}" type="slidenum">
              <a:rPr lang="en-AM" smtClean="0"/>
              <a:t>‹#›</a:t>
            </a:fld>
            <a:endParaRPr lang="en-AM"/>
          </a:p>
        </p:txBody>
      </p:sp>
    </p:spTree>
    <p:extLst>
      <p:ext uri="{BB962C8B-B14F-4D97-AF65-F5344CB8AC3E}">
        <p14:creationId xmlns:p14="http://schemas.microsoft.com/office/powerpoint/2010/main" val="4234596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65565-071D-454D-A643-6C1ABD703EDE}" type="datetimeFigureOut">
              <a:rPr lang="en-AM" smtClean="0"/>
              <a:t>22.12.25</a:t>
            </a:fld>
            <a:endParaRPr lang="en-AM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M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6BC5D-DF86-7E49-BA43-F5C07973F732}" type="slidenum">
              <a:rPr lang="en-AM" smtClean="0"/>
              <a:t>‹#›</a:t>
            </a:fld>
            <a:endParaRPr lang="en-AM"/>
          </a:p>
        </p:txBody>
      </p:sp>
    </p:spTree>
    <p:extLst>
      <p:ext uri="{BB962C8B-B14F-4D97-AF65-F5344CB8AC3E}">
        <p14:creationId xmlns:p14="http://schemas.microsoft.com/office/powerpoint/2010/main" val="3076175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65565-071D-454D-A643-6C1ABD703EDE}" type="datetimeFigureOut">
              <a:rPr lang="en-AM" smtClean="0"/>
              <a:t>22.12.25</a:t>
            </a:fld>
            <a:endParaRPr lang="en-AM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M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6BC5D-DF86-7E49-BA43-F5C07973F732}" type="slidenum">
              <a:rPr lang="en-AM" smtClean="0"/>
              <a:t>‹#›</a:t>
            </a:fld>
            <a:endParaRPr lang="en-AM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583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65565-071D-454D-A643-6C1ABD703EDE}" type="datetimeFigureOut">
              <a:rPr lang="en-AM" smtClean="0"/>
              <a:t>22.12.25</a:t>
            </a:fld>
            <a:endParaRPr lang="en-AM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M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6BC5D-DF86-7E49-BA43-F5C07973F732}" type="slidenum">
              <a:rPr lang="en-AM" smtClean="0"/>
              <a:t>‹#›</a:t>
            </a:fld>
            <a:endParaRPr lang="en-AM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04585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65565-071D-454D-A643-6C1ABD703EDE}" type="datetimeFigureOut">
              <a:rPr lang="en-AM" smtClean="0"/>
              <a:t>22.12.25</a:t>
            </a:fld>
            <a:endParaRPr lang="en-AM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M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6BC5D-DF86-7E49-BA43-F5C07973F732}" type="slidenum">
              <a:rPr lang="en-AM" smtClean="0"/>
              <a:t>‹#›</a:t>
            </a:fld>
            <a:endParaRPr lang="en-AM"/>
          </a:p>
        </p:txBody>
      </p:sp>
    </p:spTree>
    <p:extLst>
      <p:ext uri="{BB962C8B-B14F-4D97-AF65-F5344CB8AC3E}">
        <p14:creationId xmlns:p14="http://schemas.microsoft.com/office/powerpoint/2010/main" val="3154592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65565-071D-454D-A643-6C1ABD703EDE}" type="datetimeFigureOut">
              <a:rPr lang="en-AM" smtClean="0"/>
              <a:t>22.12.25</a:t>
            </a:fld>
            <a:endParaRPr lang="en-AM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M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6BC5D-DF86-7E49-BA43-F5C07973F732}" type="slidenum">
              <a:rPr lang="en-AM" smtClean="0"/>
              <a:t>‹#›</a:t>
            </a:fld>
            <a:endParaRPr lang="en-AM"/>
          </a:p>
        </p:txBody>
      </p:sp>
    </p:spTree>
    <p:extLst>
      <p:ext uri="{BB962C8B-B14F-4D97-AF65-F5344CB8AC3E}">
        <p14:creationId xmlns:p14="http://schemas.microsoft.com/office/powerpoint/2010/main" val="1854124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19A65565-071D-454D-A643-6C1ABD703EDE}" type="datetimeFigureOut">
              <a:rPr lang="en-AM" smtClean="0"/>
              <a:t>22.12.25</a:t>
            </a:fld>
            <a:endParaRPr lang="en-AM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6BC5D-DF86-7E49-BA43-F5C07973F732}" type="slidenum">
              <a:rPr lang="en-AM" smtClean="0"/>
              <a:t>‹#›</a:t>
            </a:fld>
            <a:endParaRPr lang="en-AM"/>
          </a:p>
        </p:txBody>
      </p:sp>
    </p:spTree>
    <p:extLst>
      <p:ext uri="{BB962C8B-B14F-4D97-AF65-F5344CB8AC3E}">
        <p14:creationId xmlns:p14="http://schemas.microsoft.com/office/powerpoint/2010/main" val="1733059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19A65565-071D-454D-A643-6C1ABD703EDE}" type="datetimeFigureOut">
              <a:rPr lang="en-AM" smtClean="0"/>
              <a:t>22.12.25</a:t>
            </a:fld>
            <a:endParaRPr lang="en-AM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endParaRPr lang="en-AM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9536BC5D-DF86-7E49-BA43-F5C07973F732}" type="slidenum">
              <a:rPr lang="en-AM" smtClean="0"/>
              <a:t>‹#›</a:t>
            </a:fld>
            <a:endParaRPr lang="en-AM"/>
          </a:p>
        </p:txBody>
      </p:sp>
    </p:spTree>
    <p:extLst>
      <p:ext uri="{BB962C8B-B14F-4D97-AF65-F5344CB8AC3E}">
        <p14:creationId xmlns:p14="http://schemas.microsoft.com/office/powerpoint/2010/main" val="34730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05" r:id="rId1"/>
    <p:sldLayoutId id="2147484106" r:id="rId2"/>
    <p:sldLayoutId id="2147484107" r:id="rId3"/>
    <p:sldLayoutId id="2147484108" r:id="rId4"/>
    <p:sldLayoutId id="2147484109" r:id="rId5"/>
    <p:sldLayoutId id="2147484110" r:id="rId6"/>
    <p:sldLayoutId id="2147484111" r:id="rId7"/>
    <p:sldLayoutId id="2147484112" r:id="rId8"/>
    <p:sldLayoutId id="2147484113" r:id="rId9"/>
    <p:sldLayoutId id="2147484114" r:id="rId10"/>
    <p:sldLayoutId id="214748411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kern="1200" cap="none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2"/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1112E462-E3AB-27DF-0FCE-7AD6F0CC3D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y-AM" dirty="0"/>
              <a:t>Հ</a:t>
            </a:r>
            <a:r>
              <a:rPr lang="en-AM" dirty="0"/>
              <a:t>ա</a:t>
            </a:r>
            <a:r>
              <a:rPr lang="hy-AM" dirty="0"/>
              <a:t>ղորդակցման հմտություններ </a:t>
            </a:r>
            <a:endParaRPr lang="en-AM" dirty="0"/>
          </a:p>
        </p:txBody>
      </p:sp>
      <p:sp>
        <p:nvSpPr>
          <p:cNvPr id="8" name="Subtitle 7">
            <a:extLst>
              <a:ext uri="{FF2B5EF4-FFF2-40B4-BE49-F238E27FC236}">
                <a16:creationId xmlns:a16="http://schemas.microsoft.com/office/drawing/2014/main" id="{8479B192-475D-974D-E936-E889F7118F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85661" y="4468031"/>
            <a:ext cx="7891272" cy="1069848"/>
          </a:xfrm>
        </p:spPr>
        <p:txBody>
          <a:bodyPr>
            <a:normAutofit fontScale="85000" lnSpcReduction="20000"/>
          </a:bodyPr>
          <a:lstStyle/>
          <a:p>
            <a:r>
              <a:rPr lang="hy-AM" sz="2400" dirty="0"/>
              <a:t>Դաս </a:t>
            </a:r>
            <a:r>
              <a:rPr lang="en-US" sz="2400" dirty="0"/>
              <a:t>11-</a:t>
            </a:r>
            <a:r>
              <a:rPr lang="hy-AM" sz="2400" dirty="0"/>
              <a:t>րդ</a:t>
            </a:r>
          </a:p>
          <a:p>
            <a:r>
              <a:rPr lang="hy-AM" sz="2400" dirty="0"/>
              <a:t>Հետադարձ կապ</a:t>
            </a:r>
            <a:endParaRPr lang="en-US" sz="2400" dirty="0"/>
          </a:p>
          <a:p>
            <a:r>
              <a:rPr lang="hy-AM" sz="2400" dirty="0"/>
              <a:t>Ինքնաներկայացում՝ ես այլ մարդկանց առջև</a:t>
            </a:r>
          </a:p>
          <a:p>
            <a:endParaRPr lang="en-US" sz="2400" dirty="0"/>
          </a:p>
          <a:p>
            <a:endParaRPr lang="en-AM" sz="2400" dirty="0"/>
          </a:p>
        </p:txBody>
      </p:sp>
    </p:spTree>
    <p:extLst>
      <p:ext uri="{BB962C8B-B14F-4D97-AF65-F5344CB8AC3E}">
        <p14:creationId xmlns:p14="http://schemas.microsoft.com/office/powerpoint/2010/main" val="9445019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6FCEEC-C457-5BB0-FA33-AF93FC5E0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>
              <a:lnSpc>
                <a:spcPct val="115000"/>
              </a:lnSpc>
            </a:pPr>
            <a:r>
              <a:rPr lang="hy-AM" dirty="0"/>
              <a:t>Մասնագիտական տոնավաճառին</a:t>
            </a:r>
            <a:endParaRPr lang="en-AM" dirty="0"/>
          </a:p>
        </p:txBody>
      </p:sp>
    </p:spTree>
    <p:extLst>
      <p:ext uri="{BB962C8B-B14F-4D97-AF65-F5344CB8AC3E}">
        <p14:creationId xmlns:p14="http://schemas.microsoft.com/office/powerpoint/2010/main" val="9651422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1E6E3378-E9E3-EB83-4C2D-92BAA56DFC2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03723057"/>
              </p:ext>
            </p:extLst>
          </p:nvPr>
        </p:nvGraphicFramePr>
        <p:xfrm>
          <a:off x="1295728" y="735094"/>
          <a:ext cx="9392063" cy="61229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919487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6FCEEC-C457-5BB0-FA33-AF93FC5E0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y-AM" dirty="0"/>
              <a:t>Շնորհակալություն</a:t>
            </a:r>
            <a:endParaRPr lang="en-AM" dirty="0"/>
          </a:p>
        </p:txBody>
      </p:sp>
    </p:spTree>
    <p:extLst>
      <p:ext uri="{BB962C8B-B14F-4D97-AF65-F5344CB8AC3E}">
        <p14:creationId xmlns:p14="http://schemas.microsoft.com/office/powerpoint/2010/main" val="3977550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6FCEEC-C457-5BB0-FA33-AF93FC5E0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>
              <a:lnSpc>
                <a:spcPct val="115000"/>
              </a:lnSpc>
            </a:pPr>
            <a:r>
              <a:rPr lang="hy-AM" dirty="0"/>
              <a:t>Հետադարձ կապը հաղորդակցման ընթացքում</a:t>
            </a:r>
            <a:endParaRPr lang="en-AM" dirty="0"/>
          </a:p>
        </p:txBody>
      </p:sp>
    </p:spTree>
    <p:extLst>
      <p:ext uri="{BB962C8B-B14F-4D97-AF65-F5344CB8AC3E}">
        <p14:creationId xmlns:p14="http://schemas.microsoft.com/office/powerpoint/2010/main" val="25965534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04308264-EB1F-C26C-0E35-4B456300A927}"/>
              </a:ext>
            </a:extLst>
          </p:cNvPr>
          <p:cNvGrpSpPr/>
          <p:nvPr/>
        </p:nvGrpSpPr>
        <p:grpSpPr>
          <a:xfrm>
            <a:off x="226614" y="2391786"/>
            <a:ext cx="11738772" cy="4099191"/>
            <a:chOff x="249021" y="1463333"/>
            <a:chExt cx="11738772" cy="4099191"/>
          </a:xfrm>
        </p:grpSpPr>
        <p:sp>
          <p:nvSpPr>
            <p:cNvPr id="5" name="Curved Left Arrow 4">
              <a:extLst>
                <a:ext uri="{FF2B5EF4-FFF2-40B4-BE49-F238E27FC236}">
                  <a16:creationId xmlns:a16="http://schemas.microsoft.com/office/drawing/2014/main" id="{921A9F14-815C-CA76-B393-00B8D24532F2}"/>
                </a:ext>
              </a:extLst>
            </p:cNvPr>
            <p:cNvSpPr/>
            <p:nvPr/>
          </p:nvSpPr>
          <p:spPr>
            <a:xfrm rot="5400000">
              <a:off x="5129721" y="102079"/>
              <a:ext cx="1797811" cy="8787366"/>
            </a:xfrm>
            <a:prstGeom prst="curvedLeftArrow">
              <a:avLst>
                <a:gd name="adj1" fmla="val 16354"/>
                <a:gd name="adj2" fmla="val 50000"/>
                <a:gd name="adj3" fmla="val 35905"/>
              </a:avLst>
            </a:prstGeom>
            <a:solidFill>
              <a:schemeClr val="bg1"/>
            </a:solidFill>
            <a:effectLst>
              <a:glow rad="302024">
                <a:schemeClr val="bg2">
                  <a:alpha val="95564"/>
                </a:schemeClr>
              </a:glow>
            </a:effectLst>
            <a:scene3d>
              <a:camera prst="orthographicFront"/>
              <a:lightRig rig="twoPt" dir="t"/>
            </a:scene3d>
            <a:sp3d prstMaterial="dkEdge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M">
                <a:solidFill>
                  <a:schemeClr val="tx1"/>
                </a:solidFill>
              </a:endParaRPr>
            </a:p>
          </p:txBody>
        </p:sp>
        <p:sp>
          <p:nvSpPr>
            <p:cNvPr id="6" name="Rounded Rectangle 5">
              <a:extLst>
                <a:ext uri="{FF2B5EF4-FFF2-40B4-BE49-F238E27FC236}">
                  <a16:creationId xmlns:a16="http://schemas.microsoft.com/office/drawing/2014/main" id="{432CB3BB-1C1C-87EC-5528-DBB4C23292E4}"/>
                </a:ext>
              </a:extLst>
            </p:cNvPr>
            <p:cNvSpPr/>
            <p:nvPr/>
          </p:nvSpPr>
          <p:spPr>
            <a:xfrm>
              <a:off x="249021" y="2851484"/>
              <a:ext cx="2121566" cy="577516"/>
            </a:xfrm>
            <a:prstGeom prst="roundRect">
              <a:avLst/>
            </a:prstGeom>
            <a:solidFill>
              <a:srgbClr val="00B0F0"/>
            </a:solidFill>
            <a:effectLst>
              <a:glow rad="127000">
                <a:schemeClr val="bg1">
                  <a:lumMod val="65000"/>
                  <a:alpha val="89959"/>
                </a:schemeClr>
              </a:glow>
              <a:outerShdw blurRad="50800" dist="50800" dir="5400000" algn="ctr" rotWithShape="0">
                <a:srgbClr val="000000">
                  <a:alpha val="61543"/>
                </a:srgb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y-AM" b="1" dirty="0">
                  <a:solidFill>
                    <a:schemeClr val="bg1"/>
                  </a:solidFill>
                </a:rPr>
                <a:t>Ուղարկող</a:t>
              </a:r>
              <a:endParaRPr lang="en-AM" b="1" dirty="0">
                <a:solidFill>
                  <a:schemeClr val="bg1"/>
                </a:solidFill>
              </a:endParaRPr>
            </a:p>
          </p:txBody>
        </p:sp>
        <p:sp>
          <p:nvSpPr>
            <p:cNvPr id="7" name="Rounded Rectangle 6">
              <a:extLst>
                <a:ext uri="{FF2B5EF4-FFF2-40B4-BE49-F238E27FC236}">
                  <a16:creationId xmlns:a16="http://schemas.microsoft.com/office/drawing/2014/main" id="{DB67035D-CC01-04CD-98EC-9B2732C0F1B7}"/>
                </a:ext>
              </a:extLst>
            </p:cNvPr>
            <p:cNvSpPr/>
            <p:nvPr/>
          </p:nvSpPr>
          <p:spPr>
            <a:xfrm>
              <a:off x="2311031" y="1629771"/>
              <a:ext cx="2121566" cy="577516"/>
            </a:xfrm>
            <a:prstGeom prst="roundRect">
              <a:avLst/>
            </a:prstGeom>
            <a:solidFill>
              <a:srgbClr val="00B0F0"/>
            </a:solidFill>
            <a:effectLst>
              <a:glow rad="127000">
                <a:schemeClr val="bg1">
                  <a:lumMod val="65000"/>
                  <a:alpha val="89959"/>
                </a:schemeClr>
              </a:glow>
              <a:outerShdw blurRad="50800" dist="50800" dir="5400000" algn="ctr" rotWithShape="0">
                <a:srgbClr val="000000">
                  <a:alpha val="61543"/>
                </a:srgb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y-AM" b="1" dirty="0">
                  <a:solidFill>
                    <a:schemeClr val="bg1"/>
                  </a:solidFill>
                </a:rPr>
                <a:t>Կոդավորում</a:t>
              </a:r>
            </a:p>
            <a:p>
              <a:pPr algn="ctr"/>
              <a:r>
                <a:rPr lang="hy-AM" b="1" dirty="0">
                  <a:solidFill>
                    <a:schemeClr val="bg1"/>
                  </a:solidFill>
                </a:rPr>
                <a:t>Ծածկագրում </a:t>
              </a:r>
              <a:endParaRPr lang="en-AM" b="1" dirty="0">
                <a:solidFill>
                  <a:schemeClr val="bg1"/>
                </a:solidFill>
              </a:endParaRPr>
            </a:p>
          </p:txBody>
        </p:sp>
        <p:sp>
          <p:nvSpPr>
            <p:cNvPr id="8" name="Rounded Rectangle 7">
              <a:extLst>
                <a:ext uri="{FF2B5EF4-FFF2-40B4-BE49-F238E27FC236}">
                  <a16:creationId xmlns:a16="http://schemas.microsoft.com/office/drawing/2014/main" id="{F9E70CD6-0A5A-44D7-1CF5-1F6640FB9C6E}"/>
                </a:ext>
              </a:extLst>
            </p:cNvPr>
            <p:cNvSpPr/>
            <p:nvPr/>
          </p:nvSpPr>
          <p:spPr>
            <a:xfrm>
              <a:off x="8453120" y="1623459"/>
              <a:ext cx="2378241" cy="577516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effectLst>
              <a:glow rad="127000">
                <a:schemeClr val="bg1">
                  <a:lumMod val="65000"/>
                  <a:alpha val="96000"/>
                </a:schemeClr>
              </a:glo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y-AM" b="1" dirty="0">
                  <a:solidFill>
                    <a:schemeClr val="bg1"/>
                  </a:solidFill>
                </a:rPr>
                <a:t>Ապակոդավորում</a:t>
              </a:r>
            </a:p>
            <a:p>
              <a:pPr algn="ctr"/>
              <a:r>
                <a:rPr lang="hy-AM" b="1" dirty="0">
                  <a:solidFill>
                    <a:schemeClr val="bg1"/>
                  </a:solidFill>
                </a:rPr>
                <a:t>Ապածածկագրում</a:t>
              </a:r>
              <a:endParaRPr lang="en-AM" b="1" dirty="0">
                <a:solidFill>
                  <a:schemeClr val="bg1"/>
                </a:solidFill>
              </a:endParaRPr>
            </a:p>
          </p:txBody>
        </p:sp>
        <p:sp>
          <p:nvSpPr>
            <p:cNvPr id="9" name="Rounded Rectangle 8">
              <a:extLst>
                <a:ext uri="{FF2B5EF4-FFF2-40B4-BE49-F238E27FC236}">
                  <a16:creationId xmlns:a16="http://schemas.microsoft.com/office/drawing/2014/main" id="{3B5E00D2-B87F-4B7E-AF88-DFC665382D92}"/>
                </a:ext>
              </a:extLst>
            </p:cNvPr>
            <p:cNvSpPr/>
            <p:nvPr/>
          </p:nvSpPr>
          <p:spPr>
            <a:xfrm>
              <a:off x="9866228" y="2822323"/>
              <a:ext cx="2121565" cy="577516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effectLst>
              <a:glow rad="127000">
                <a:schemeClr val="bg1">
                  <a:lumMod val="65000"/>
                  <a:alpha val="96000"/>
                </a:schemeClr>
              </a:glo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y-AM" b="1" dirty="0">
                  <a:solidFill>
                    <a:schemeClr val="bg1"/>
                  </a:solidFill>
                </a:rPr>
                <a:t>Ստացող</a:t>
              </a:r>
              <a:endParaRPr lang="en-AM" b="1" dirty="0">
                <a:solidFill>
                  <a:schemeClr val="bg1"/>
                </a:solidFill>
              </a:endParaRPr>
            </a:p>
          </p:txBody>
        </p:sp>
        <p:sp>
          <p:nvSpPr>
            <p:cNvPr id="10" name="Rounded Rectangle 9">
              <a:extLst>
                <a:ext uri="{FF2B5EF4-FFF2-40B4-BE49-F238E27FC236}">
                  <a16:creationId xmlns:a16="http://schemas.microsoft.com/office/drawing/2014/main" id="{158ED86E-786B-0F89-979F-5B55D20AAF5A}"/>
                </a:ext>
              </a:extLst>
            </p:cNvPr>
            <p:cNvSpPr/>
            <p:nvPr/>
          </p:nvSpPr>
          <p:spPr>
            <a:xfrm>
              <a:off x="5280318" y="4652134"/>
              <a:ext cx="2378241" cy="910390"/>
            </a:xfrm>
            <a:prstGeom prst="roundRect">
              <a:avLst/>
            </a:prstGeom>
            <a:solidFill>
              <a:srgbClr val="002060"/>
            </a:solidFill>
            <a:effectLst>
              <a:glow rad="127000">
                <a:schemeClr val="bg1">
                  <a:lumMod val="65000"/>
                  <a:alpha val="96000"/>
                </a:schemeClr>
              </a:glow>
              <a:outerShdw blurRad="50800" dist="50800" dir="5400000" algn="ctr" rotWithShape="0">
                <a:srgbClr val="000000">
                  <a:alpha val="86000"/>
                </a:srgb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y-AM" b="1" dirty="0">
                  <a:solidFill>
                    <a:schemeClr val="bg1"/>
                  </a:solidFill>
                </a:rPr>
                <a:t>Հետադարձ</a:t>
              </a:r>
            </a:p>
            <a:p>
              <a:pPr algn="ctr"/>
              <a:r>
                <a:rPr lang="hy-AM" b="1" dirty="0">
                  <a:solidFill>
                    <a:schemeClr val="bg1"/>
                  </a:solidFill>
                </a:rPr>
                <a:t>կապ</a:t>
              </a:r>
              <a:endParaRPr lang="en-AM" b="1" dirty="0">
                <a:solidFill>
                  <a:schemeClr val="bg1"/>
                </a:solidFill>
              </a:endParaRPr>
            </a:p>
          </p:txBody>
        </p:sp>
        <p:sp>
          <p:nvSpPr>
            <p:cNvPr id="11" name="Rounded Rectangle 10">
              <a:extLst>
                <a:ext uri="{FF2B5EF4-FFF2-40B4-BE49-F238E27FC236}">
                  <a16:creationId xmlns:a16="http://schemas.microsoft.com/office/drawing/2014/main" id="{913E69E8-EE0F-E54C-C913-5D7B2F11C7CD}"/>
                </a:ext>
              </a:extLst>
            </p:cNvPr>
            <p:cNvSpPr/>
            <p:nvPr/>
          </p:nvSpPr>
          <p:spPr>
            <a:xfrm>
              <a:off x="5280318" y="1463333"/>
              <a:ext cx="2378241" cy="910391"/>
            </a:xfrm>
            <a:prstGeom prst="roundRect">
              <a:avLst/>
            </a:prstGeom>
            <a:solidFill>
              <a:srgbClr val="002060"/>
            </a:solidFill>
            <a:effectLst>
              <a:glow rad="127000">
                <a:schemeClr val="bg1">
                  <a:lumMod val="85000"/>
                </a:schemeClr>
              </a:glow>
              <a:outerShdw dist="50800" dir="5400000" algn="ctr" rotWithShape="0">
                <a:srgbClr val="000000">
                  <a:alpha val="98000"/>
                </a:srgbClr>
              </a:outerShdw>
              <a:softEdge rad="0"/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y-AM" dirty="0"/>
                <a:t>Հաղորդագրություն</a:t>
              </a:r>
              <a:endParaRPr lang="en-AM" dirty="0"/>
            </a:p>
          </p:txBody>
        </p:sp>
        <p:sp>
          <p:nvSpPr>
            <p:cNvPr id="12" name="Right Arrow 11">
              <a:extLst>
                <a:ext uri="{FF2B5EF4-FFF2-40B4-BE49-F238E27FC236}">
                  <a16:creationId xmlns:a16="http://schemas.microsoft.com/office/drawing/2014/main" id="{C6EDC900-5A2F-D4BD-DF0B-75DAD9A70C3F}"/>
                </a:ext>
              </a:extLst>
            </p:cNvPr>
            <p:cNvSpPr/>
            <p:nvPr/>
          </p:nvSpPr>
          <p:spPr>
            <a:xfrm rot="18611813">
              <a:off x="1668074" y="2275165"/>
              <a:ext cx="590669" cy="360947"/>
            </a:xfrm>
            <a:prstGeom prst="rightArrow">
              <a:avLst/>
            </a:prstGeom>
            <a:solidFill>
              <a:schemeClr val="bg1"/>
            </a:solidFill>
            <a:ln>
              <a:solidFill>
                <a:srgbClr val="003366"/>
              </a:solidFill>
            </a:ln>
            <a:effectLst>
              <a:reflection endPos="0" dist="50800" dir="5400000" sy="-100000" algn="bl" rotWithShape="0"/>
            </a:effectLst>
            <a:scene3d>
              <a:camera prst="orthographicFront"/>
              <a:lightRig rig="threePt" dir="t">
                <a:rot lat="0" lon="0" rev="3000000"/>
              </a:lightRig>
            </a:scene3d>
            <a:sp3d extrusionH="76200" prstMaterial="dkEdge">
              <a:bevelT w="127000"/>
              <a:bevelB h="38100"/>
              <a:extrusionClr>
                <a:schemeClr val="accent1">
                  <a:lumMod val="60000"/>
                  <a:lumOff val="40000"/>
                </a:schemeClr>
              </a:extrusionClr>
            </a:sp3d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M"/>
            </a:p>
          </p:txBody>
        </p:sp>
        <p:sp>
          <p:nvSpPr>
            <p:cNvPr id="13" name="Right Arrow 12">
              <a:extLst>
                <a:ext uri="{FF2B5EF4-FFF2-40B4-BE49-F238E27FC236}">
                  <a16:creationId xmlns:a16="http://schemas.microsoft.com/office/drawing/2014/main" id="{FB5778C1-0CE5-B22B-445B-69DC1BDD13F1}"/>
                </a:ext>
              </a:extLst>
            </p:cNvPr>
            <p:cNvSpPr/>
            <p:nvPr/>
          </p:nvSpPr>
          <p:spPr>
            <a:xfrm>
              <a:off x="4561123" y="1784179"/>
              <a:ext cx="590669" cy="360947"/>
            </a:xfrm>
            <a:prstGeom prst="rightArrow">
              <a:avLst/>
            </a:prstGeom>
            <a:solidFill>
              <a:schemeClr val="bg1"/>
            </a:solidFill>
            <a:ln>
              <a:solidFill>
                <a:srgbClr val="003366"/>
              </a:solidFill>
            </a:ln>
            <a:effectLst>
              <a:reflection endPos="0" dist="50800" dir="5400000" sy="-100000" algn="bl" rotWithShape="0"/>
            </a:effectLst>
            <a:scene3d>
              <a:camera prst="orthographicFront"/>
              <a:lightRig rig="threePt" dir="t">
                <a:rot lat="0" lon="0" rev="3000000"/>
              </a:lightRig>
            </a:scene3d>
            <a:sp3d extrusionH="76200" prstMaterial="dkEdge">
              <a:bevelT w="127000"/>
              <a:bevelB h="38100"/>
              <a:extrusionClr>
                <a:schemeClr val="accent1">
                  <a:lumMod val="60000"/>
                  <a:lumOff val="40000"/>
                </a:schemeClr>
              </a:extrusionClr>
            </a:sp3d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M"/>
            </a:p>
          </p:txBody>
        </p:sp>
        <p:sp>
          <p:nvSpPr>
            <p:cNvPr id="14" name="Right Arrow 13">
              <a:extLst>
                <a:ext uri="{FF2B5EF4-FFF2-40B4-BE49-F238E27FC236}">
                  <a16:creationId xmlns:a16="http://schemas.microsoft.com/office/drawing/2014/main" id="{A67D162E-2098-57E8-848F-D4D7919C2DFB}"/>
                </a:ext>
              </a:extLst>
            </p:cNvPr>
            <p:cNvSpPr/>
            <p:nvPr/>
          </p:nvSpPr>
          <p:spPr>
            <a:xfrm>
              <a:off x="7787085" y="1752625"/>
              <a:ext cx="590669" cy="360947"/>
            </a:xfrm>
            <a:prstGeom prst="rightArrow">
              <a:avLst/>
            </a:prstGeom>
            <a:solidFill>
              <a:schemeClr val="bg1"/>
            </a:solidFill>
            <a:ln>
              <a:solidFill>
                <a:srgbClr val="003366"/>
              </a:solidFill>
            </a:ln>
            <a:effectLst>
              <a:reflection endPos="0" dist="50800" dir="5400000" sy="-100000" algn="bl" rotWithShape="0"/>
            </a:effectLst>
            <a:scene3d>
              <a:camera prst="orthographicFront"/>
              <a:lightRig rig="threePt" dir="t">
                <a:rot lat="0" lon="0" rev="3000000"/>
              </a:lightRig>
            </a:scene3d>
            <a:sp3d extrusionH="76200" prstMaterial="dkEdge">
              <a:bevelT w="127000"/>
              <a:bevelB h="38100"/>
              <a:extrusionClr>
                <a:schemeClr val="accent1">
                  <a:lumMod val="60000"/>
                  <a:lumOff val="40000"/>
                </a:schemeClr>
              </a:extrusionClr>
            </a:sp3d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M"/>
            </a:p>
          </p:txBody>
        </p:sp>
        <p:sp>
          <p:nvSpPr>
            <p:cNvPr id="15" name="Right Arrow 14">
              <a:extLst>
                <a:ext uri="{FF2B5EF4-FFF2-40B4-BE49-F238E27FC236}">
                  <a16:creationId xmlns:a16="http://schemas.microsoft.com/office/drawing/2014/main" id="{42765060-7771-9FC1-0D3B-2330F0358A20}"/>
                </a:ext>
              </a:extLst>
            </p:cNvPr>
            <p:cNvSpPr/>
            <p:nvPr/>
          </p:nvSpPr>
          <p:spPr>
            <a:xfrm rot="2245528">
              <a:off x="9570894" y="2343307"/>
              <a:ext cx="590669" cy="360947"/>
            </a:xfrm>
            <a:prstGeom prst="rightArrow">
              <a:avLst/>
            </a:prstGeom>
            <a:solidFill>
              <a:schemeClr val="bg1"/>
            </a:solidFill>
            <a:ln>
              <a:solidFill>
                <a:srgbClr val="003366"/>
              </a:solidFill>
            </a:ln>
            <a:effectLst>
              <a:reflection endPos="0" dist="50800" dir="5400000" sy="-100000" algn="bl" rotWithShape="0"/>
            </a:effectLst>
            <a:scene3d>
              <a:camera prst="orthographicFront"/>
              <a:lightRig rig="threePt" dir="t">
                <a:rot lat="0" lon="0" rev="3000000"/>
              </a:lightRig>
            </a:scene3d>
            <a:sp3d extrusionH="76200" prstMaterial="dkEdge">
              <a:bevelT w="127000"/>
              <a:bevelB h="38100"/>
              <a:extrusionClr>
                <a:schemeClr val="accent1">
                  <a:lumMod val="60000"/>
                  <a:lumOff val="40000"/>
                </a:schemeClr>
              </a:extrusionClr>
            </a:sp3d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M"/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F76EEBB5-43E0-81E5-E2A6-9453184550D2}"/>
              </a:ext>
            </a:extLst>
          </p:cNvPr>
          <p:cNvSpPr txBox="1"/>
          <p:nvPr/>
        </p:nvSpPr>
        <p:spPr>
          <a:xfrm>
            <a:off x="491599" y="337657"/>
            <a:ext cx="1048775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y-AM" sz="2400" b="1" dirty="0">
                <a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+mj-lt"/>
                <a:ea typeface="+mj-ea"/>
                <a:cs typeface="+mj-cs"/>
              </a:rPr>
              <a:t>Հետադարձ կապը որպես ստացած տեղեկատվությանն ուղղված արձագանք/պատասխան</a:t>
            </a:r>
            <a:endParaRPr lang="en-AM" sz="2400" b="1" dirty="0">
              <a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tile tx="6350" ty="-127000" sx="65000" sy="64000" flip="none" algn="tl"/>
              </a:blipFill>
              <a:latin typeface="+mj-lt"/>
              <a:ea typeface="+mj-ea"/>
              <a:cs typeface="+mj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40BC885-4DEF-E694-0678-83655B82F597}"/>
              </a:ext>
            </a:extLst>
          </p:cNvPr>
          <p:cNvSpPr txBox="1"/>
          <p:nvPr/>
        </p:nvSpPr>
        <p:spPr>
          <a:xfrm>
            <a:off x="6096000" y="3932876"/>
            <a:ext cx="7585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y-AM" b="1" dirty="0">
                <a:solidFill>
                  <a:schemeClr val="accent6">
                    <a:lumMod val="50000"/>
                  </a:schemeClr>
                </a:solidFill>
              </a:rPr>
              <a:t>Հարց</a:t>
            </a:r>
            <a:endParaRPr lang="en-AM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59A5DFB-FED3-25D9-DE3C-7A4AA2C0971D}"/>
              </a:ext>
            </a:extLst>
          </p:cNvPr>
          <p:cNvSpPr txBox="1"/>
          <p:nvPr/>
        </p:nvSpPr>
        <p:spPr>
          <a:xfrm>
            <a:off x="5735479" y="4222743"/>
            <a:ext cx="15872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y-AM" b="1" dirty="0">
                <a:solidFill>
                  <a:schemeClr val="accent6">
                    <a:lumMod val="50000"/>
                  </a:schemeClr>
                </a:solidFill>
              </a:rPr>
              <a:t>Պատասխան</a:t>
            </a:r>
            <a:endParaRPr lang="en-AM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C622892-5A12-D600-1959-5B3638A7A40B}"/>
              </a:ext>
            </a:extLst>
          </p:cNvPr>
          <p:cNvSpPr txBox="1"/>
          <p:nvPr/>
        </p:nvSpPr>
        <p:spPr>
          <a:xfrm>
            <a:off x="4360904" y="4836120"/>
            <a:ext cx="41440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y-AM" b="1" dirty="0">
                <a:solidFill>
                  <a:schemeClr val="accent6">
                    <a:lumMod val="50000"/>
                  </a:schemeClr>
                </a:solidFill>
              </a:rPr>
              <a:t>Ակտիվ լսելու ընթացքում ճշգրտում</a:t>
            </a:r>
            <a:endParaRPr lang="en-AM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BD07CA5-501D-AAE6-818E-475AF19A10E2}"/>
              </a:ext>
            </a:extLst>
          </p:cNvPr>
          <p:cNvSpPr txBox="1"/>
          <p:nvPr/>
        </p:nvSpPr>
        <p:spPr>
          <a:xfrm>
            <a:off x="5394833" y="4501689"/>
            <a:ext cx="22413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y-AM" b="1" dirty="0">
                <a:solidFill>
                  <a:schemeClr val="accent6">
                    <a:lumMod val="50000"/>
                  </a:schemeClr>
                </a:solidFill>
              </a:rPr>
              <a:t>Վերաձևակերպում</a:t>
            </a:r>
            <a:endParaRPr lang="en-AM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54C170E-7117-2867-E992-11A7DCC106E0}"/>
              </a:ext>
            </a:extLst>
          </p:cNvPr>
          <p:cNvSpPr txBox="1"/>
          <p:nvPr/>
        </p:nvSpPr>
        <p:spPr>
          <a:xfrm>
            <a:off x="4033039" y="5142988"/>
            <a:ext cx="45897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y-AM" b="1" dirty="0">
                <a:solidFill>
                  <a:schemeClr val="accent6">
                    <a:lumMod val="50000"/>
                  </a:schemeClr>
                </a:solidFill>
              </a:rPr>
              <a:t>Գլխի հաստատող կամ մերժող շարժում</a:t>
            </a:r>
            <a:endParaRPr lang="en-AM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68852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1F742C4-7311-E67E-1D59-AEF536A0F508}"/>
              </a:ext>
            </a:extLst>
          </p:cNvPr>
          <p:cNvSpPr txBox="1"/>
          <p:nvPr/>
        </p:nvSpPr>
        <p:spPr>
          <a:xfrm>
            <a:off x="639420" y="367023"/>
            <a:ext cx="96984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y-AM" sz="2800" b="1" dirty="0">
                <a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+mj-lt"/>
                <a:ea typeface="+mj-ea"/>
                <a:cs typeface="+mj-cs"/>
              </a:rPr>
              <a:t>Հետադարձ կապը որպես տեղեկատվությու</a:t>
            </a:r>
            <a:r>
              <a:rPr lang="en-US" sz="2800" b="1" dirty="0" err="1">
                <a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+mj-lt"/>
                <a:ea typeface="+mj-ea"/>
                <a:cs typeface="+mj-cs"/>
              </a:rPr>
              <a:t>ն</a:t>
            </a:r>
            <a:r>
              <a:rPr lang="hy-AM" sz="2800" b="1" dirty="0">
                <a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+mj-lt"/>
                <a:ea typeface="+mj-ea"/>
                <a:cs typeface="+mj-cs"/>
              </a:rPr>
              <a:t> մեր մասին</a:t>
            </a:r>
            <a:endParaRPr lang="en-AM" sz="2800" b="1" dirty="0">
              <a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tile tx="6350" ty="-127000" sx="65000" sy="64000" flip="none" algn="tl"/>
              </a:blipFill>
              <a:latin typeface="+mj-lt"/>
              <a:ea typeface="+mj-ea"/>
              <a:cs typeface="+mj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73820E9-D436-B489-08D9-59EF574DF0A6}"/>
              </a:ext>
            </a:extLst>
          </p:cNvPr>
          <p:cNvSpPr txBox="1"/>
          <p:nvPr/>
        </p:nvSpPr>
        <p:spPr>
          <a:xfrm>
            <a:off x="639420" y="1521653"/>
            <a:ext cx="10630263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y-AM" sz="2400" dirty="0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Հետադարձ կապը գործընթաց է, որի ընթացքում մենք ստանում ենք </a:t>
            </a:r>
            <a:r>
              <a:rPr lang="hy-AM" sz="2400" i="1" dirty="0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ԿԱՌՈՒՑՈՂԱԿԱՆ ՏԵՂԵԿԱՏՎՈՒԹՅՈՒՆ </a:t>
            </a:r>
            <a:r>
              <a:rPr lang="hy-AM" sz="2400" dirty="0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մեր</a:t>
            </a:r>
            <a:endParaRPr lang="hy-AM" sz="2400" i="1" dirty="0">
              <a:solidFill>
                <a:schemeClr val="accent1">
                  <a:lumMod val="75000"/>
                </a:schemeClr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y-AM" sz="2400" dirty="0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գիտելիքների,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y-AM" sz="2400" dirty="0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կարողությունների,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y-AM" sz="2400" dirty="0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հմտությունների,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y-AM" sz="2400" dirty="0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վարքի մասին։</a:t>
            </a:r>
          </a:p>
          <a:p>
            <a:endParaRPr lang="hy-AM" sz="2400" dirty="0">
              <a:solidFill>
                <a:schemeClr val="accent1">
                  <a:lumMod val="75000"/>
                </a:schemeClr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y-AM" sz="2400" dirty="0">
              <a:solidFill>
                <a:schemeClr val="accent1">
                  <a:lumMod val="75000"/>
                </a:schemeClr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hy-AM" sz="2400" dirty="0">
                <a:solidFill>
                  <a:schemeClr val="accent6">
                    <a:lumMod val="75000"/>
                  </a:schemeClr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Հետադարձ կապն իրենից ներկայացնում է դիտարկում մեր գիտելիքների, կարողությունների, հմտությունների, վարքի մասին, որն օգնում է մեզ բարելավել և զարգացնել դրանք։ </a:t>
            </a:r>
            <a:r>
              <a:rPr lang="en-AM" sz="2400" dirty="0">
                <a:solidFill>
                  <a:schemeClr val="accent6">
                    <a:lumMod val="75000"/>
                  </a:schemeClr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36142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6FCEEC-C457-5BB0-FA33-AF93FC5E0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>
              <a:lnSpc>
                <a:spcPct val="115000"/>
              </a:lnSpc>
            </a:pPr>
            <a:r>
              <a:rPr lang="hy-AM" dirty="0"/>
              <a:t>Հետադարձ կապի կանոններ</a:t>
            </a:r>
            <a:endParaRPr lang="en-AM" dirty="0"/>
          </a:p>
        </p:txBody>
      </p:sp>
    </p:spTree>
    <p:extLst>
      <p:ext uri="{BB962C8B-B14F-4D97-AF65-F5344CB8AC3E}">
        <p14:creationId xmlns:p14="http://schemas.microsoft.com/office/powerpoint/2010/main" val="3052516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9E4B5EA-FCAA-A1AE-54F1-2B922EE47764}"/>
              </a:ext>
            </a:extLst>
          </p:cNvPr>
          <p:cNvSpPr txBox="1"/>
          <p:nvPr/>
        </p:nvSpPr>
        <p:spPr>
          <a:xfrm>
            <a:off x="639420" y="1468445"/>
            <a:ext cx="10998398" cy="22542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ct val="150000"/>
              </a:lnSpc>
              <a:buFont typeface="Symbol" pitchFamily="2" charset="2"/>
              <a:buChar char=""/>
            </a:pPr>
            <a:r>
              <a:rPr lang="hy-AM" sz="2400" dirty="0">
                <a:solidFill>
                  <a:schemeClr val="accent4">
                    <a:lumMod val="75000"/>
                  </a:schemeClr>
                </a:solidFill>
                <a:cs typeface="Times New Roman" panose="02020603050405020304" pitchFamily="18" charset="0"/>
              </a:rPr>
              <a:t>Հստակ (կարճ ու կոնկրետ)</a:t>
            </a:r>
            <a:endParaRPr lang="en-AM" sz="2400" dirty="0">
              <a:solidFill>
                <a:schemeClr val="accent4">
                  <a:lumMod val="75000"/>
                </a:schemeClr>
              </a:solidFill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buFont typeface="Symbol" pitchFamily="2" charset="2"/>
              <a:buChar char=""/>
            </a:pPr>
            <a:r>
              <a:rPr lang="hy-AM" sz="2400" dirty="0">
                <a:solidFill>
                  <a:schemeClr val="accent4">
                    <a:lumMod val="75000"/>
                  </a:schemeClr>
                </a:solidFill>
                <a:cs typeface="Times New Roman" panose="02020603050405020304" pitchFamily="18" charset="0"/>
              </a:rPr>
              <a:t>Ուղղված դրական փոփոխությանն ու զարգացմանը</a:t>
            </a:r>
          </a:p>
          <a:p>
            <a:pPr marL="342900" lvl="0" indent="-342900">
              <a:lnSpc>
                <a:spcPct val="150000"/>
              </a:lnSpc>
              <a:buFont typeface="Symbol" pitchFamily="2" charset="2"/>
              <a:buChar char=""/>
            </a:pPr>
            <a:r>
              <a:rPr lang="hy-AM" sz="2400" dirty="0">
                <a:solidFill>
                  <a:schemeClr val="accent4">
                    <a:lumMod val="75000"/>
                  </a:schemeClr>
                </a:solidFill>
                <a:cs typeface="Times New Roman" panose="02020603050405020304" pitchFamily="18" charset="0"/>
              </a:rPr>
              <a:t>Վերաբերվի մարդու վարքագծին, այսինքն՝ այն գործողություններին, որ նա կատարել է, այլ ոչ նրա անձին, այսինքն՝ նրա ինչպիսինը լինելուն </a:t>
            </a:r>
            <a:endParaRPr lang="en-AM" sz="2400" dirty="0">
              <a:solidFill>
                <a:schemeClr val="accent4">
                  <a:lumMod val="75000"/>
                </a:schemeClr>
              </a:solidFill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B37F189-33A6-8850-560D-6AE9D11D8C50}"/>
              </a:ext>
            </a:extLst>
          </p:cNvPr>
          <p:cNvSpPr txBox="1"/>
          <p:nvPr/>
        </p:nvSpPr>
        <p:spPr>
          <a:xfrm>
            <a:off x="639420" y="367023"/>
            <a:ext cx="54441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y-AM" sz="2800" b="1" dirty="0">
                <a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+mj-lt"/>
                <a:ea typeface="+mj-ea"/>
                <a:cs typeface="+mj-cs"/>
              </a:rPr>
              <a:t>Հետադարձ կապը պետք է լինի</a:t>
            </a:r>
            <a:endParaRPr lang="en-AM" sz="2800" b="1" dirty="0">
              <a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tile tx="6350" ty="-127000" sx="65000" sy="64000" flip="none" algn="tl"/>
              </a:blip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722998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6FCEEC-C457-5BB0-FA33-AF93FC5E0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>
              <a:lnSpc>
                <a:spcPct val="115000"/>
              </a:lnSpc>
            </a:pPr>
            <a:r>
              <a:rPr lang="hy-AM" dirty="0"/>
              <a:t>Հետադարձ կապի տրամադրման քայլեր</a:t>
            </a:r>
            <a:endParaRPr lang="en-AM" dirty="0"/>
          </a:p>
        </p:txBody>
      </p:sp>
    </p:spTree>
    <p:extLst>
      <p:ext uri="{BB962C8B-B14F-4D97-AF65-F5344CB8AC3E}">
        <p14:creationId xmlns:p14="http://schemas.microsoft.com/office/powerpoint/2010/main" val="40308103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B37F189-33A6-8850-560D-6AE9D11D8C50}"/>
              </a:ext>
            </a:extLst>
          </p:cNvPr>
          <p:cNvSpPr txBox="1"/>
          <p:nvPr/>
        </p:nvSpPr>
        <p:spPr>
          <a:xfrm>
            <a:off x="639420" y="367023"/>
            <a:ext cx="46137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y-AM" sz="2800" b="1" dirty="0">
                <a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+mj-lt"/>
                <a:ea typeface="+mj-ea"/>
                <a:cs typeface="+mj-cs"/>
              </a:rPr>
              <a:t>Եռաքայլ հետադարձ կապ</a:t>
            </a:r>
            <a:endParaRPr lang="en-AM" sz="2800" b="1" dirty="0">
              <a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tile tx="6350" ty="-127000" sx="65000" sy="64000" flip="none" algn="tl"/>
              </a:blip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07EDC748-CD14-900A-B13A-5896C04B606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84171927"/>
              </p:ext>
            </p:extLst>
          </p:nvPr>
        </p:nvGraphicFramePr>
        <p:xfrm>
          <a:off x="639420" y="1579419"/>
          <a:ext cx="6923644" cy="31163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0420499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7B4D78C-1D4D-B5AE-E38F-C64282D0BB64}"/>
              </a:ext>
            </a:extLst>
          </p:cNvPr>
          <p:cNvSpPr txBox="1"/>
          <p:nvPr/>
        </p:nvSpPr>
        <p:spPr>
          <a:xfrm>
            <a:off x="639420" y="367023"/>
            <a:ext cx="46137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y-AM" sz="2800" b="1" dirty="0">
                <a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+mj-lt"/>
                <a:ea typeface="+mj-ea"/>
                <a:cs typeface="+mj-cs"/>
              </a:rPr>
              <a:t>Եռաքայլ հետադարձ կապ</a:t>
            </a:r>
            <a:endParaRPr lang="en-AM" sz="2800" b="1" dirty="0">
              <a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tile tx="6350" ty="-127000" sx="65000" sy="64000" flip="none" algn="tl"/>
              </a:blip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4AF68300-3A6A-E723-57B1-3482DBDE176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92852261"/>
              </p:ext>
            </p:extLst>
          </p:nvPr>
        </p:nvGraphicFramePr>
        <p:xfrm>
          <a:off x="639420" y="1710046"/>
          <a:ext cx="6830159" cy="40138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3051481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Violet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Wood Type">
      <a:majorFont>
        <a:latin typeface="Century Gothic" panose="020B0502020202020204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man Old Style" panose="02050604050505020204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8E89CD47-BF55-4DDE-B823-2283AA7E769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{38D00AA2-0CC0-A24C-B61A-7B41712407B2}tf10001070</Template>
  <TotalTime>466</TotalTime>
  <Words>277</Words>
  <Application>Microsoft Macintosh PowerPoint</Application>
  <PresentationFormat>Widescreen</PresentationFormat>
  <Paragraphs>61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Bookman Old Style</vt:lpstr>
      <vt:lpstr>Calibri</vt:lpstr>
      <vt:lpstr>Century Gothic</vt:lpstr>
      <vt:lpstr>Rockwell Extra Bold</vt:lpstr>
      <vt:lpstr>Symbol</vt:lpstr>
      <vt:lpstr>Wingdings</vt:lpstr>
      <vt:lpstr>Wood Type</vt:lpstr>
      <vt:lpstr>Հաղորդակցման հմտություններ </vt:lpstr>
      <vt:lpstr>Հետադարձ կապը հաղորդակցման ընթացքում</vt:lpstr>
      <vt:lpstr>PowerPoint Presentation</vt:lpstr>
      <vt:lpstr>PowerPoint Presentation</vt:lpstr>
      <vt:lpstr>Հետադարձ կապի կանոններ</vt:lpstr>
      <vt:lpstr>PowerPoint Presentation</vt:lpstr>
      <vt:lpstr>Հետադարձ կապի տրամադրման քայլեր</vt:lpstr>
      <vt:lpstr>PowerPoint Presentation</vt:lpstr>
      <vt:lpstr>PowerPoint Presentation</vt:lpstr>
      <vt:lpstr>Մասնագիտական տոնավաճառին</vt:lpstr>
      <vt:lpstr>PowerPoint Presentation</vt:lpstr>
      <vt:lpstr>Շնորհակալություն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Հաղորդակցման հմտություններ </dc:title>
  <dc:creator>inespoghosyan@gmail.com</dc:creator>
  <cp:lastModifiedBy>inespoghosyan@gmail.com</cp:lastModifiedBy>
  <cp:revision>55</cp:revision>
  <dcterms:created xsi:type="dcterms:W3CDTF">2025-10-18T16:46:12Z</dcterms:created>
  <dcterms:modified xsi:type="dcterms:W3CDTF">2025-12-22T19:01:24Z</dcterms:modified>
</cp:coreProperties>
</file>